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7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8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48" r:id="rId1"/>
  </p:sldMasterIdLst>
  <p:sldIdLst>
    <p:sldId id="257" r:id="rId2"/>
    <p:sldId id="267" r:id="rId3"/>
    <p:sldId id="264" r:id="rId4"/>
    <p:sldId id="258" r:id="rId5"/>
    <p:sldId id="259" r:id="rId6"/>
    <p:sldId id="263" r:id="rId7"/>
    <p:sldId id="256" r:id="rId8"/>
    <p:sldId id="266" r:id="rId9"/>
    <p:sldId id="260" r:id="rId10"/>
    <p:sldId id="265" r:id="rId11"/>
    <p:sldId id="261" r:id="rId12"/>
    <p:sldId id="268" r:id="rId13"/>
    <p:sldId id="269" r:id="rId14"/>
    <p:sldId id="270" r:id="rId15"/>
    <p:sldId id="275" r:id="rId16"/>
    <p:sldId id="271" r:id="rId17"/>
    <p:sldId id="272" r:id="rId18"/>
    <p:sldId id="273" r:id="rId19"/>
    <p:sldId id="274" r:id="rId20"/>
    <p:sldId id="262" r:id="rId21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</p:embeddedFont>
    <p:embeddedFont>
      <p:font typeface="Calibri Light" panose="020F0302020204030204" pitchFamily="34" charset="0"/>
      <p:regular r:id="rId24"/>
    </p:embeddedFont>
    <p:embeddedFont>
      <p:font typeface="Sakkal Majalla" panose="02000000000000000000" pitchFamily="2" charset="-78"/>
      <p:regular r:id="rId25"/>
      <p:bold r:id="rId26"/>
    </p:embeddedFont>
  </p:embeddedFontLst>
  <p:custDataLst>
    <p:tags r:id="rId27"/>
  </p:custDataLst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B6BE"/>
    <a:srgbClr val="28377A"/>
    <a:srgbClr val="2DB8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6" autoAdjust="0"/>
    <p:restoredTop sz="94660"/>
  </p:normalViewPr>
  <p:slideViewPr>
    <p:cSldViewPr snapToGrid="0">
      <p:cViewPr varScale="1">
        <p:scale>
          <a:sx n="87" d="100"/>
          <a:sy n="87" d="100"/>
        </p:scale>
        <p:origin x="6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1FCB49-7C54-4DEE-9612-6F248CE0F92B}" type="doc">
      <dgm:prSet loTypeId="urn:microsoft.com/office/officeart/2005/8/layout/gear1" loCatId="process" qsTypeId="urn:microsoft.com/office/officeart/2005/8/quickstyle/simple1" qsCatId="simple" csTypeId="urn:microsoft.com/office/officeart/2005/8/colors/accent4_1" csCatId="accent4" phldr="1"/>
      <dgm:spPr/>
    </dgm:pt>
    <dgm:pt modelId="{5A0FE0EB-0C21-4DC1-B8FA-BE015E1AFDB4}">
      <dgm:prSet phldrT="[نص]"/>
      <dgm:spPr/>
      <dgm:t>
        <a:bodyPr/>
        <a:lstStyle/>
        <a:p>
          <a:pPr rtl="1"/>
          <a:r>
            <a:rPr lang="ar-SA" dirty="0">
              <a:cs typeface="mohammad bold art 1" pitchFamily="2" charset="-78"/>
            </a:rPr>
            <a:t>منهج البحث</a:t>
          </a:r>
        </a:p>
      </dgm:t>
    </dgm:pt>
    <dgm:pt modelId="{4A59C8CD-4C4C-4864-BB1D-2C311B00B238}" type="parTrans" cxnId="{97747920-4D14-4CBB-9859-E6987D936F96}">
      <dgm:prSet/>
      <dgm:spPr/>
      <dgm:t>
        <a:bodyPr/>
        <a:lstStyle/>
        <a:p>
          <a:pPr rtl="1"/>
          <a:endParaRPr lang="ar-SA">
            <a:cs typeface="mohammad bold art 1" pitchFamily="2" charset="-78"/>
          </a:endParaRPr>
        </a:p>
      </dgm:t>
    </dgm:pt>
    <dgm:pt modelId="{EBB845F1-086E-47B7-8D21-E2D26731F632}" type="sibTrans" cxnId="{97747920-4D14-4CBB-9859-E6987D936F96}">
      <dgm:prSet/>
      <dgm:spPr/>
      <dgm:t>
        <a:bodyPr/>
        <a:lstStyle/>
        <a:p>
          <a:pPr rtl="1"/>
          <a:endParaRPr lang="ar-SA">
            <a:cs typeface="mohammad bold art 1" pitchFamily="2" charset="-78"/>
          </a:endParaRPr>
        </a:p>
      </dgm:t>
    </dgm:pt>
    <dgm:pt modelId="{D066FAA1-34D4-42B1-90E6-4F2A2A4349B7}">
      <dgm:prSet phldrT="[نص]"/>
      <dgm:spPr/>
      <dgm:t>
        <a:bodyPr/>
        <a:lstStyle/>
        <a:p>
          <a:pPr rtl="1"/>
          <a:r>
            <a:rPr lang="ar-SA" dirty="0">
              <a:cs typeface="mohammad bold art 1" pitchFamily="2" charset="-78"/>
            </a:rPr>
            <a:t>استشعار الحاجة</a:t>
          </a:r>
        </a:p>
      </dgm:t>
    </dgm:pt>
    <dgm:pt modelId="{E0CE1D23-74F6-4EEF-8239-9455E992AEAC}" type="parTrans" cxnId="{596B0192-79AC-4353-8BD7-83FF1291673A}">
      <dgm:prSet/>
      <dgm:spPr/>
      <dgm:t>
        <a:bodyPr/>
        <a:lstStyle/>
        <a:p>
          <a:pPr rtl="1"/>
          <a:endParaRPr lang="ar-SA">
            <a:cs typeface="mohammad bold art 1" pitchFamily="2" charset="-78"/>
          </a:endParaRPr>
        </a:p>
      </dgm:t>
    </dgm:pt>
    <dgm:pt modelId="{0A64F265-F61F-43C7-9EE9-BCB410AF58DB}" type="sibTrans" cxnId="{596B0192-79AC-4353-8BD7-83FF1291673A}">
      <dgm:prSet/>
      <dgm:spPr/>
      <dgm:t>
        <a:bodyPr/>
        <a:lstStyle/>
        <a:p>
          <a:pPr rtl="1"/>
          <a:endParaRPr lang="ar-SA">
            <a:cs typeface="mohammad bold art 1" pitchFamily="2" charset="-78"/>
          </a:endParaRPr>
        </a:p>
      </dgm:t>
    </dgm:pt>
    <dgm:pt modelId="{4E109570-A6EA-46FF-B860-C9633E4835CC}">
      <dgm:prSet phldrT="[نص]"/>
      <dgm:spPr/>
      <dgm:t>
        <a:bodyPr/>
        <a:lstStyle/>
        <a:p>
          <a:pPr rtl="1"/>
          <a:r>
            <a:rPr lang="ar-SA" dirty="0">
              <a:cs typeface="mohammad bold art 1" pitchFamily="2" charset="-78"/>
            </a:rPr>
            <a:t>مقدمة</a:t>
          </a:r>
        </a:p>
      </dgm:t>
    </dgm:pt>
    <dgm:pt modelId="{82331F06-3690-4077-8DEB-14FE855E0B9B}" type="parTrans" cxnId="{A50FA082-75DE-491A-9EC4-461CEA47AEAC}">
      <dgm:prSet/>
      <dgm:spPr/>
      <dgm:t>
        <a:bodyPr/>
        <a:lstStyle/>
        <a:p>
          <a:pPr rtl="1"/>
          <a:endParaRPr lang="ar-SA">
            <a:cs typeface="mohammad bold art 1" pitchFamily="2" charset="-78"/>
          </a:endParaRPr>
        </a:p>
      </dgm:t>
    </dgm:pt>
    <dgm:pt modelId="{887C059B-ACB9-4670-B0C3-19D037BBD76D}" type="sibTrans" cxnId="{A50FA082-75DE-491A-9EC4-461CEA47AEAC}">
      <dgm:prSet/>
      <dgm:spPr/>
      <dgm:t>
        <a:bodyPr/>
        <a:lstStyle/>
        <a:p>
          <a:pPr rtl="1"/>
          <a:endParaRPr lang="ar-SA">
            <a:cs typeface="mohammad bold art 1" pitchFamily="2" charset="-78"/>
          </a:endParaRPr>
        </a:p>
      </dgm:t>
    </dgm:pt>
    <dgm:pt modelId="{B435B4C6-A7DF-4343-B224-A55F4151A9FF}" type="pres">
      <dgm:prSet presAssocID="{EE1FCB49-7C54-4DEE-9612-6F248CE0F92B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581913D0-4DFF-4B4D-8F61-53F54C5D48C0}" type="pres">
      <dgm:prSet presAssocID="{5A0FE0EB-0C21-4DC1-B8FA-BE015E1AFDB4}" presName="gear1" presStyleLbl="node1" presStyleIdx="0" presStyleCnt="3">
        <dgm:presLayoutVars>
          <dgm:chMax val="1"/>
          <dgm:bulletEnabled val="1"/>
        </dgm:presLayoutVars>
      </dgm:prSet>
      <dgm:spPr/>
    </dgm:pt>
    <dgm:pt modelId="{126E35BF-223D-4A89-9D8B-829BF42B5DE6}" type="pres">
      <dgm:prSet presAssocID="{5A0FE0EB-0C21-4DC1-B8FA-BE015E1AFDB4}" presName="gear1srcNode" presStyleLbl="node1" presStyleIdx="0" presStyleCnt="3"/>
      <dgm:spPr/>
    </dgm:pt>
    <dgm:pt modelId="{409F01D5-9C26-44E0-9E59-234F0C9942E8}" type="pres">
      <dgm:prSet presAssocID="{5A0FE0EB-0C21-4DC1-B8FA-BE015E1AFDB4}" presName="gear1dstNode" presStyleLbl="node1" presStyleIdx="0" presStyleCnt="3"/>
      <dgm:spPr/>
    </dgm:pt>
    <dgm:pt modelId="{9228D1CA-3A2A-4891-BE98-FD8B7E6A31C9}" type="pres">
      <dgm:prSet presAssocID="{D066FAA1-34D4-42B1-90E6-4F2A2A4349B7}" presName="gear2" presStyleLbl="node1" presStyleIdx="1" presStyleCnt="3">
        <dgm:presLayoutVars>
          <dgm:chMax val="1"/>
          <dgm:bulletEnabled val="1"/>
        </dgm:presLayoutVars>
      </dgm:prSet>
      <dgm:spPr/>
    </dgm:pt>
    <dgm:pt modelId="{B2C2847C-17BA-48D8-8B5A-9E49C910056C}" type="pres">
      <dgm:prSet presAssocID="{D066FAA1-34D4-42B1-90E6-4F2A2A4349B7}" presName="gear2srcNode" presStyleLbl="node1" presStyleIdx="1" presStyleCnt="3"/>
      <dgm:spPr/>
    </dgm:pt>
    <dgm:pt modelId="{9A6A06C0-584B-40FC-B7DD-E3A47D2B421A}" type="pres">
      <dgm:prSet presAssocID="{D066FAA1-34D4-42B1-90E6-4F2A2A4349B7}" presName="gear2dstNode" presStyleLbl="node1" presStyleIdx="1" presStyleCnt="3"/>
      <dgm:spPr/>
    </dgm:pt>
    <dgm:pt modelId="{126BD13F-D6DA-4674-8864-4E3B72BF6C74}" type="pres">
      <dgm:prSet presAssocID="{4E109570-A6EA-46FF-B860-C9633E4835CC}" presName="gear3" presStyleLbl="node1" presStyleIdx="2" presStyleCnt="3"/>
      <dgm:spPr/>
    </dgm:pt>
    <dgm:pt modelId="{FB27882D-9982-4C07-80AA-AD9A45A8508E}" type="pres">
      <dgm:prSet presAssocID="{4E109570-A6EA-46FF-B860-C9633E4835CC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CDA51F6F-BBBC-41A1-9281-3CB6FC9514FD}" type="pres">
      <dgm:prSet presAssocID="{4E109570-A6EA-46FF-B860-C9633E4835CC}" presName="gear3srcNode" presStyleLbl="node1" presStyleIdx="2" presStyleCnt="3"/>
      <dgm:spPr/>
    </dgm:pt>
    <dgm:pt modelId="{FB49284A-3F1F-47CC-AAAA-1F3FAD9BFF67}" type="pres">
      <dgm:prSet presAssocID="{4E109570-A6EA-46FF-B860-C9633E4835CC}" presName="gear3dstNode" presStyleLbl="node1" presStyleIdx="2" presStyleCnt="3"/>
      <dgm:spPr/>
    </dgm:pt>
    <dgm:pt modelId="{96CF559F-CE2E-489D-90F4-ED0F6E9B9EFD}" type="pres">
      <dgm:prSet presAssocID="{EBB845F1-086E-47B7-8D21-E2D26731F632}" presName="connector1" presStyleLbl="sibTrans2D1" presStyleIdx="0" presStyleCnt="3"/>
      <dgm:spPr/>
    </dgm:pt>
    <dgm:pt modelId="{E2051A45-7607-493C-8D4B-DD0F30D91084}" type="pres">
      <dgm:prSet presAssocID="{0A64F265-F61F-43C7-9EE9-BCB410AF58DB}" presName="connector2" presStyleLbl="sibTrans2D1" presStyleIdx="1" presStyleCnt="3"/>
      <dgm:spPr/>
    </dgm:pt>
    <dgm:pt modelId="{E35AA950-EC6B-432B-8E7E-251046229B4F}" type="pres">
      <dgm:prSet presAssocID="{887C059B-ACB9-4670-B0C3-19D037BBD76D}" presName="connector3" presStyleLbl="sibTrans2D1" presStyleIdx="2" presStyleCnt="3"/>
      <dgm:spPr/>
    </dgm:pt>
  </dgm:ptLst>
  <dgm:cxnLst>
    <dgm:cxn modelId="{97747920-4D14-4CBB-9859-E6987D936F96}" srcId="{EE1FCB49-7C54-4DEE-9612-6F248CE0F92B}" destId="{5A0FE0EB-0C21-4DC1-B8FA-BE015E1AFDB4}" srcOrd="0" destOrd="0" parTransId="{4A59C8CD-4C4C-4864-BB1D-2C311B00B238}" sibTransId="{EBB845F1-086E-47B7-8D21-E2D26731F632}"/>
    <dgm:cxn modelId="{60E67B34-96F6-49C9-A858-95AB1C2A68C1}" type="presOf" srcId="{5A0FE0EB-0C21-4DC1-B8FA-BE015E1AFDB4}" destId="{581913D0-4DFF-4B4D-8F61-53F54C5D48C0}" srcOrd="0" destOrd="0" presId="urn:microsoft.com/office/officeart/2005/8/layout/gear1"/>
    <dgm:cxn modelId="{77B59D35-1ED8-42D1-A318-AAA30F5EB91E}" type="presOf" srcId="{887C059B-ACB9-4670-B0C3-19D037BBD76D}" destId="{E35AA950-EC6B-432B-8E7E-251046229B4F}" srcOrd="0" destOrd="0" presId="urn:microsoft.com/office/officeart/2005/8/layout/gear1"/>
    <dgm:cxn modelId="{2EDC7C6E-7588-49BF-BFC4-1393C09C85B7}" type="presOf" srcId="{D066FAA1-34D4-42B1-90E6-4F2A2A4349B7}" destId="{9228D1CA-3A2A-4891-BE98-FD8B7E6A31C9}" srcOrd="0" destOrd="0" presId="urn:microsoft.com/office/officeart/2005/8/layout/gear1"/>
    <dgm:cxn modelId="{3C0AAD4F-8E82-43EF-AB75-4988D95248F9}" type="presOf" srcId="{4E109570-A6EA-46FF-B860-C9633E4835CC}" destId="{FB49284A-3F1F-47CC-AAAA-1F3FAD9BFF67}" srcOrd="3" destOrd="0" presId="urn:microsoft.com/office/officeart/2005/8/layout/gear1"/>
    <dgm:cxn modelId="{8AF4F27D-E3B7-487C-BD07-9860C253BC28}" type="presOf" srcId="{0A64F265-F61F-43C7-9EE9-BCB410AF58DB}" destId="{E2051A45-7607-493C-8D4B-DD0F30D91084}" srcOrd="0" destOrd="0" presId="urn:microsoft.com/office/officeart/2005/8/layout/gear1"/>
    <dgm:cxn modelId="{A50FA082-75DE-491A-9EC4-461CEA47AEAC}" srcId="{EE1FCB49-7C54-4DEE-9612-6F248CE0F92B}" destId="{4E109570-A6EA-46FF-B860-C9633E4835CC}" srcOrd="2" destOrd="0" parTransId="{82331F06-3690-4077-8DEB-14FE855E0B9B}" sibTransId="{887C059B-ACB9-4670-B0C3-19D037BBD76D}"/>
    <dgm:cxn modelId="{596B0192-79AC-4353-8BD7-83FF1291673A}" srcId="{EE1FCB49-7C54-4DEE-9612-6F248CE0F92B}" destId="{D066FAA1-34D4-42B1-90E6-4F2A2A4349B7}" srcOrd="1" destOrd="0" parTransId="{E0CE1D23-74F6-4EEF-8239-9455E992AEAC}" sibTransId="{0A64F265-F61F-43C7-9EE9-BCB410AF58DB}"/>
    <dgm:cxn modelId="{A5ADC7A5-69C0-4E96-A39E-3EED9BFB89ED}" type="presOf" srcId="{5A0FE0EB-0C21-4DC1-B8FA-BE015E1AFDB4}" destId="{409F01D5-9C26-44E0-9E59-234F0C9942E8}" srcOrd="2" destOrd="0" presId="urn:microsoft.com/office/officeart/2005/8/layout/gear1"/>
    <dgm:cxn modelId="{BF44B5D3-CE15-4B73-A0D6-E0A590837F50}" type="presOf" srcId="{EBB845F1-086E-47B7-8D21-E2D26731F632}" destId="{96CF559F-CE2E-489D-90F4-ED0F6E9B9EFD}" srcOrd="0" destOrd="0" presId="urn:microsoft.com/office/officeart/2005/8/layout/gear1"/>
    <dgm:cxn modelId="{1D6D34DC-BAE0-4B74-A1E1-5358D145DD18}" type="presOf" srcId="{D066FAA1-34D4-42B1-90E6-4F2A2A4349B7}" destId="{9A6A06C0-584B-40FC-B7DD-E3A47D2B421A}" srcOrd="2" destOrd="0" presId="urn:microsoft.com/office/officeart/2005/8/layout/gear1"/>
    <dgm:cxn modelId="{B1E3B4E5-8D52-4DB9-B71E-75900327DEB0}" type="presOf" srcId="{4E109570-A6EA-46FF-B860-C9633E4835CC}" destId="{FB27882D-9982-4C07-80AA-AD9A45A8508E}" srcOrd="1" destOrd="0" presId="urn:microsoft.com/office/officeart/2005/8/layout/gear1"/>
    <dgm:cxn modelId="{464EEAE5-E386-40D1-AF18-BA4A58F89CFC}" type="presOf" srcId="{5A0FE0EB-0C21-4DC1-B8FA-BE015E1AFDB4}" destId="{126E35BF-223D-4A89-9D8B-829BF42B5DE6}" srcOrd="1" destOrd="0" presId="urn:microsoft.com/office/officeart/2005/8/layout/gear1"/>
    <dgm:cxn modelId="{BD08F8F6-78DC-4D2E-9F19-77507D661BBC}" type="presOf" srcId="{EE1FCB49-7C54-4DEE-9612-6F248CE0F92B}" destId="{B435B4C6-A7DF-4343-B224-A55F4151A9FF}" srcOrd="0" destOrd="0" presId="urn:microsoft.com/office/officeart/2005/8/layout/gear1"/>
    <dgm:cxn modelId="{CC96A4F7-64BF-4893-8314-EEF75D647F20}" type="presOf" srcId="{4E109570-A6EA-46FF-B860-C9633E4835CC}" destId="{126BD13F-D6DA-4674-8864-4E3B72BF6C74}" srcOrd="0" destOrd="0" presId="urn:microsoft.com/office/officeart/2005/8/layout/gear1"/>
    <dgm:cxn modelId="{713D1DFA-3CF3-4513-8CAE-B61163BBC802}" type="presOf" srcId="{D066FAA1-34D4-42B1-90E6-4F2A2A4349B7}" destId="{B2C2847C-17BA-48D8-8B5A-9E49C910056C}" srcOrd="1" destOrd="0" presId="urn:microsoft.com/office/officeart/2005/8/layout/gear1"/>
    <dgm:cxn modelId="{3E5E5AFE-1827-4937-AD21-9C0439338495}" type="presOf" srcId="{4E109570-A6EA-46FF-B860-C9633E4835CC}" destId="{CDA51F6F-BBBC-41A1-9281-3CB6FC9514FD}" srcOrd="2" destOrd="0" presId="urn:microsoft.com/office/officeart/2005/8/layout/gear1"/>
    <dgm:cxn modelId="{6D9A5AA9-7A05-4D70-825D-279E9F6D7C1A}" type="presParOf" srcId="{B435B4C6-A7DF-4343-B224-A55F4151A9FF}" destId="{581913D0-4DFF-4B4D-8F61-53F54C5D48C0}" srcOrd="0" destOrd="0" presId="urn:microsoft.com/office/officeart/2005/8/layout/gear1"/>
    <dgm:cxn modelId="{0AEEFD1A-7E5B-483B-A1F6-5F23138231F3}" type="presParOf" srcId="{B435B4C6-A7DF-4343-B224-A55F4151A9FF}" destId="{126E35BF-223D-4A89-9D8B-829BF42B5DE6}" srcOrd="1" destOrd="0" presId="urn:microsoft.com/office/officeart/2005/8/layout/gear1"/>
    <dgm:cxn modelId="{360A834A-4A28-4BA5-B47B-61A26F9D08B7}" type="presParOf" srcId="{B435B4C6-A7DF-4343-B224-A55F4151A9FF}" destId="{409F01D5-9C26-44E0-9E59-234F0C9942E8}" srcOrd="2" destOrd="0" presId="urn:microsoft.com/office/officeart/2005/8/layout/gear1"/>
    <dgm:cxn modelId="{76504393-488A-498F-B55E-BB436559213F}" type="presParOf" srcId="{B435B4C6-A7DF-4343-B224-A55F4151A9FF}" destId="{9228D1CA-3A2A-4891-BE98-FD8B7E6A31C9}" srcOrd="3" destOrd="0" presId="urn:microsoft.com/office/officeart/2005/8/layout/gear1"/>
    <dgm:cxn modelId="{A1215E6D-9827-41D0-ADFC-F36D507FC3A3}" type="presParOf" srcId="{B435B4C6-A7DF-4343-B224-A55F4151A9FF}" destId="{B2C2847C-17BA-48D8-8B5A-9E49C910056C}" srcOrd="4" destOrd="0" presId="urn:microsoft.com/office/officeart/2005/8/layout/gear1"/>
    <dgm:cxn modelId="{481E7997-5D33-42A8-96E0-0498531F6E33}" type="presParOf" srcId="{B435B4C6-A7DF-4343-B224-A55F4151A9FF}" destId="{9A6A06C0-584B-40FC-B7DD-E3A47D2B421A}" srcOrd="5" destOrd="0" presId="urn:microsoft.com/office/officeart/2005/8/layout/gear1"/>
    <dgm:cxn modelId="{92BEC4EE-2B66-4104-A63C-8910341BB3A1}" type="presParOf" srcId="{B435B4C6-A7DF-4343-B224-A55F4151A9FF}" destId="{126BD13F-D6DA-4674-8864-4E3B72BF6C74}" srcOrd="6" destOrd="0" presId="urn:microsoft.com/office/officeart/2005/8/layout/gear1"/>
    <dgm:cxn modelId="{9E2C8384-7A01-48CC-A048-356ECA667266}" type="presParOf" srcId="{B435B4C6-A7DF-4343-B224-A55F4151A9FF}" destId="{FB27882D-9982-4C07-80AA-AD9A45A8508E}" srcOrd="7" destOrd="0" presId="urn:microsoft.com/office/officeart/2005/8/layout/gear1"/>
    <dgm:cxn modelId="{F858B04A-B8C6-447E-997C-77956A7077A4}" type="presParOf" srcId="{B435B4C6-A7DF-4343-B224-A55F4151A9FF}" destId="{CDA51F6F-BBBC-41A1-9281-3CB6FC9514FD}" srcOrd="8" destOrd="0" presId="urn:microsoft.com/office/officeart/2005/8/layout/gear1"/>
    <dgm:cxn modelId="{25B74A5B-FBB0-41D6-9190-89D31D3C31B7}" type="presParOf" srcId="{B435B4C6-A7DF-4343-B224-A55F4151A9FF}" destId="{FB49284A-3F1F-47CC-AAAA-1F3FAD9BFF67}" srcOrd="9" destOrd="0" presId="urn:microsoft.com/office/officeart/2005/8/layout/gear1"/>
    <dgm:cxn modelId="{53C28841-0EC3-41C4-84FA-8668BB8D3365}" type="presParOf" srcId="{B435B4C6-A7DF-4343-B224-A55F4151A9FF}" destId="{96CF559F-CE2E-489D-90F4-ED0F6E9B9EFD}" srcOrd="10" destOrd="0" presId="urn:microsoft.com/office/officeart/2005/8/layout/gear1"/>
    <dgm:cxn modelId="{7BDFD12D-2FA6-4CCA-AFA1-D0FE40D29E6F}" type="presParOf" srcId="{B435B4C6-A7DF-4343-B224-A55F4151A9FF}" destId="{E2051A45-7607-493C-8D4B-DD0F30D91084}" srcOrd="11" destOrd="0" presId="urn:microsoft.com/office/officeart/2005/8/layout/gear1"/>
    <dgm:cxn modelId="{47A3D25E-C593-455E-8991-2644D8DC87BF}" type="presParOf" srcId="{B435B4C6-A7DF-4343-B224-A55F4151A9FF}" destId="{E35AA950-EC6B-432B-8E7E-251046229B4F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14FE0B-BE99-429B-AEAA-7911201F6A22}" type="doc">
      <dgm:prSet loTypeId="urn:microsoft.com/office/officeart/2008/layout/RadialCluster" loCatId="cycle" qsTypeId="urn:microsoft.com/office/officeart/2005/8/quickstyle/simple3" qsCatId="simple" csTypeId="urn:microsoft.com/office/officeart/2005/8/colors/accent3_1" csCatId="accent3" phldr="1"/>
      <dgm:spPr/>
      <dgm:t>
        <a:bodyPr/>
        <a:lstStyle/>
        <a:p>
          <a:pPr rtl="1"/>
          <a:endParaRPr lang="ar-SA"/>
        </a:p>
      </dgm:t>
    </dgm:pt>
    <dgm:pt modelId="{B4EBCD7F-AFFC-4247-A9B1-F3845EDB0FCF}">
      <dgm:prSet phldrT="[نص]" custT="1"/>
      <dgm:spPr>
        <a:solidFill>
          <a:schemeClr val="accent6">
            <a:lumMod val="20000"/>
            <a:lumOff val="80000"/>
          </a:schemeClr>
        </a:solidFill>
      </dgm:spPr>
      <dgm:t>
        <a:bodyPr lIns="0" rIns="0"/>
        <a:lstStyle/>
        <a:p>
          <a:pPr rtl="1"/>
          <a:r>
            <a:rPr lang="ar-SA" sz="2000" dirty="0">
              <a:cs typeface="mohammad bold art 1" pitchFamily="2" charset="-78"/>
            </a:rPr>
            <a:t>الخصائص التعليمية  لتقنيات العرض اللاسلكية</a:t>
          </a:r>
        </a:p>
      </dgm:t>
    </dgm:pt>
    <dgm:pt modelId="{A8F3D56A-F7C0-4436-954C-F70E702780EE}" type="parTrans" cxnId="{3D9DC867-E12F-47A0-A700-C5D4FE9C197B}">
      <dgm:prSet/>
      <dgm:spPr/>
      <dgm:t>
        <a:bodyPr/>
        <a:lstStyle/>
        <a:p>
          <a:pPr rtl="1"/>
          <a:endParaRPr lang="ar-SA" sz="1800">
            <a:cs typeface="mohammad bold art 1" pitchFamily="2" charset="-78"/>
          </a:endParaRPr>
        </a:p>
      </dgm:t>
    </dgm:pt>
    <dgm:pt modelId="{F71E1145-471B-47F2-A7FE-E819B6D621F5}" type="sibTrans" cxnId="{3D9DC867-E12F-47A0-A700-C5D4FE9C197B}">
      <dgm:prSet/>
      <dgm:spPr/>
      <dgm:t>
        <a:bodyPr/>
        <a:lstStyle/>
        <a:p>
          <a:pPr rtl="1"/>
          <a:endParaRPr lang="ar-SA" sz="1800">
            <a:cs typeface="mohammad bold art 1" pitchFamily="2" charset="-78"/>
          </a:endParaRPr>
        </a:p>
      </dgm:t>
    </dgm:pt>
    <dgm:pt modelId="{236D97F3-6A0E-4E40-B754-251804DF4AF7}">
      <dgm:prSet phldrT="[نص]" custT="1"/>
      <dgm:spPr/>
      <dgm:t>
        <a:bodyPr/>
        <a:lstStyle/>
        <a:p>
          <a:pPr rtl="1"/>
          <a:r>
            <a:rPr lang="ar-SA" sz="1800" dirty="0">
              <a:cs typeface="mohammad bold art 1" pitchFamily="2" charset="-78"/>
            </a:rPr>
            <a:t>تعزز توظيف تطبيقات الأجهزة اللوحية في الأنشطة الصفية</a:t>
          </a:r>
        </a:p>
      </dgm:t>
    </dgm:pt>
    <dgm:pt modelId="{6C85F752-5CB3-4E66-B641-8628A21FA1FE}" type="parTrans" cxnId="{A8723571-9304-4F06-8A92-905B2BEC3790}">
      <dgm:prSet custT="1"/>
      <dgm:spPr/>
      <dgm:t>
        <a:bodyPr/>
        <a:lstStyle/>
        <a:p>
          <a:pPr rtl="1"/>
          <a:endParaRPr lang="ar-SA" sz="1800">
            <a:cs typeface="mohammad bold art 1" pitchFamily="2" charset="-78"/>
          </a:endParaRPr>
        </a:p>
      </dgm:t>
    </dgm:pt>
    <dgm:pt modelId="{21B10CC0-3C53-424F-BC12-F576BEE1FA9F}" type="sibTrans" cxnId="{A8723571-9304-4F06-8A92-905B2BEC3790}">
      <dgm:prSet/>
      <dgm:spPr/>
      <dgm:t>
        <a:bodyPr/>
        <a:lstStyle/>
        <a:p>
          <a:pPr rtl="1"/>
          <a:endParaRPr lang="ar-SA" sz="1800">
            <a:cs typeface="mohammad bold art 1" pitchFamily="2" charset="-78"/>
          </a:endParaRPr>
        </a:p>
      </dgm:t>
    </dgm:pt>
    <dgm:pt modelId="{BF721361-3B1B-46FB-B143-170BCA12980D}">
      <dgm:prSet phldrT="[نص]" custT="1"/>
      <dgm:spPr/>
      <dgm:t>
        <a:bodyPr/>
        <a:lstStyle/>
        <a:p>
          <a:pPr rtl="1"/>
          <a:r>
            <a:rPr lang="ar-SA" sz="1800" dirty="0">
              <a:cs typeface="mohammad bold art 1" pitchFamily="2" charset="-78"/>
            </a:rPr>
            <a:t>توفر فرص لأنشطة أكثر تعاونية من خلال استراتيجيات تعليمية معتمدة عليها.</a:t>
          </a:r>
        </a:p>
      </dgm:t>
    </dgm:pt>
    <dgm:pt modelId="{35BA632D-D84F-401C-8C9C-81CC534BE630}" type="parTrans" cxnId="{55101F9A-B76A-4D9B-8F2F-84DAC53F08BE}">
      <dgm:prSet custT="1"/>
      <dgm:spPr/>
      <dgm:t>
        <a:bodyPr/>
        <a:lstStyle/>
        <a:p>
          <a:pPr rtl="1"/>
          <a:endParaRPr lang="ar-SA" sz="1800">
            <a:cs typeface="mohammad bold art 1" pitchFamily="2" charset="-78"/>
          </a:endParaRPr>
        </a:p>
      </dgm:t>
    </dgm:pt>
    <dgm:pt modelId="{5DB27E60-F652-40CD-9C2F-78629FE52DCF}" type="sibTrans" cxnId="{55101F9A-B76A-4D9B-8F2F-84DAC53F08BE}">
      <dgm:prSet/>
      <dgm:spPr/>
      <dgm:t>
        <a:bodyPr/>
        <a:lstStyle/>
        <a:p>
          <a:pPr rtl="1"/>
          <a:endParaRPr lang="ar-SA" sz="1800">
            <a:cs typeface="mohammad bold art 1" pitchFamily="2" charset="-78"/>
          </a:endParaRPr>
        </a:p>
      </dgm:t>
    </dgm:pt>
    <dgm:pt modelId="{174D7F8F-04F6-47B4-B053-2F9D915A9DB5}">
      <dgm:prSet phldrT="[نص]" custT="1"/>
      <dgm:spPr/>
      <dgm:t>
        <a:bodyPr/>
        <a:lstStyle/>
        <a:p>
          <a:pPr rtl="1"/>
          <a:r>
            <a:rPr lang="ar-SA" sz="1800" dirty="0">
              <a:cs typeface="mohammad bold art 1" pitchFamily="2" charset="-78"/>
            </a:rPr>
            <a:t>تمكن المعلم من استخدام تطبيقات الواقع المعزز والواقع الافتراضي بدون قيود داخل الفصل الدراسي.</a:t>
          </a:r>
        </a:p>
      </dgm:t>
    </dgm:pt>
    <dgm:pt modelId="{7ABA779F-B792-452C-B8BA-3738C4E5930D}" type="parTrans" cxnId="{1C82F884-58EB-4544-BEAC-687D60C8A8CA}">
      <dgm:prSet custT="1"/>
      <dgm:spPr/>
      <dgm:t>
        <a:bodyPr/>
        <a:lstStyle/>
        <a:p>
          <a:pPr rtl="1"/>
          <a:endParaRPr lang="ar-SA" sz="1800">
            <a:cs typeface="mohammad bold art 1" pitchFamily="2" charset="-78"/>
          </a:endParaRPr>
        </a:p>
      </dgm:t>
    </dgm:pt>
    <dgm:pt modelId="{C6C2F528-98C5-41C2-A29E-72EDD8254434}" type="sibTrans" cxnId="{1C82F884-58EB-4544-BEAC-687D60C8A8CA}">
      <dgm:prSet/>
      <dgm:spPr/>
      <dgm:t>
        <a:bodyPr/>
        <a:lstStyle/>
        <a:p>
          <a:pPr rtl="1"/>
          <a:endParaRPr lang="ar-SA" sz="1800">
            <a:cs typeface="mohammad bold art 1" pitchFamily="2" charset="-78"/>
          </a:endParaRPr>
        </a:p>
      </dgm:t>
    </dgm:pt>
    <dgm:pt modelId="{3C69A734-E25F-4C40-BBC6-64578200AEDC}">
      <dgm:prSet phldrT="[نص]" custT="1"/>
      <dgm:spPr/>
      <dgm:t>
        <a:bodyPr/>
        <a:lstStyle/>
        <a:p>
          <a:pPr rtl="1"/>
          <a:r>
            <a:rPr lang="ar-SA" sz="1800" dirty="0">
              <a:cs typeface="mohammad bold art 1" pitchFamily="2" charset="-78"/>
            </a:rPr>
            <a:t>تحرر المعلم من موقعه التقليدي في الفصل وتعزز تفاعله وقربه من الطلاب.</a:t>
          </a:r>
        </a:p>
      </dgm:t>
    </dgm:pt>
    <dgm:pt modelId="{BB0FC6EF-8E37-4272-BA99-6704A9FCCF5E}" type="parTrans" cxnId="{1A4971EE-850B-44C5-BBCE-E8D6013AAE91}">
      <dgm:prSet custT="1"/>
      <dgm:spPr/>
      <dgm:t>
        <a:bodyPr/>
        <a:lstStyle/>
        <a:p>
          <a:pPr rtl="1"/>
          <a:endParaRPr lang="ar-SA" sz="1800">
            <a:cs typeface="mohammad bold art 1" pitchFamily="2" charset="-78"/>
          </a:endParaRPr>
        </a:p>
      </dgm:t>
    </dgm:pt>
    <dgm:pt modelId="{8D1A8EFE-30BB-4262-9947-B76C19BE63DD}" type="sibTrans" cxnId="{1A4971EE-850B-44C5-BBCE-E8D6013AAE91}">
      <dgm:prSet/>
      <dgm:spPr/>
      <dgm:t>
        <a:bodyPr/>
        <a:lstStyle/>
        <a:p>
          <a:pPr rtl="1"/>
          <a:endParaRPr lang="ar-SA" sz="1800">
            <a:cs typeface="mohammad bold art 1" pitchFamily="2" charset="-78"/>
          </a:endParaRPr>
        </a:p>
      </dgm:t>
    </dgm:pt>
    <dgm:pt modelId="{EF099553-EC56-4EF9-86A2-C76006CE0454}">
      <dgm:prSet phldrT="[نص]" custT="1"/>
      <dgm:spPr/>
      <dgm:t>
        <a:bodyPr/>
        <a:lstStyle/>
        <a:p>
          <a:pPr rtl="1"/>
          <a:r>
            <a:rPr lang="ar-SA" sz="1800" dirty="0">
              <a:cs typeface="mohammad bold art 1" pitchFamily="2" charset="-78"/>
            </a:rPr>
            <a:t>من خلال ارتباطها بالأجهزة اللوحية تمثل أداة تفاعل مناسبة بديلة عن السبورة التفاعلية والكاميرا الوثائقية.</a:t>
          </a:r>
        </a:p>
      </dgm:t>
    </dgm:pt>
    <dgm:pt modelId="{4939C0C4-C55D-452B-9DC1-25D4BC1C4061}" type="parTrans" cxnId="{1ABCBEBB-5C02-40A4-A7BC-50334A54899D}">
      <dgm:prSet custT="1"/>
      <dgm:spPr/>
      <dgm:t>
        <a:bodyPr/>
        <a:lstStyle/>
        <a:p>
          <a:pPr rtl="1"/>
          <a:endParaRPr lang="ar-SA" sz="1800">
            <a:cs typeface="mohammad bold art 1" pitchFamily="2" charset="-78"/>
          </a:endParaRPr>
        </a:p>
      </dgm:t>
    </dgm:pt>
    <dgm:pt modelId="{5590288C-152C-4F3D-8CCA-628D3B222A16}" type="sibTrans" cxnId="{1ABCBEBB-5C02-40A4-A7BC-50334A54899D}">
      <dgm:prSet/>
      <dgm:spPr/>
      <dgm:t>
        <a:bodyPr/>
        <a:lstStyle/>
        <a:p>
          <a:pPr rtl="1"/>
          <a:endParaRPr lang="ar-SA" sz="1800">
            <a:cs typeface="mohammad bold art 1" pitchFamily="2" charset="-78"/>
          </a:endParaRPr>
        </a:p>
      </dgm:t>
    </dgm:pt>
    <dgm:pt modelId="{4B39DA2B-BDEB-4A39-A31F-6F0C80DAA021}">
      <dgm:prSet phldrT="[نص]" custT="1"/>
      <dgm:spPr/>
      <dgm:t>
        <a:bodyPr lIns="0" rIns="0"/>
        <a:lstStyle/>
        <a:p>
          <a:pPr rtl="1"/>
          <a:r>
            <a:rPr lang="ar-SA" sz="1800" dirty="0">
              <a:cs typeface="mohammad bold art 1" pitchFamily="2" charset="-78"/>
            </a:rPr>
            <a:t>تمكن الطلاب من عرض أعمالهم على شاشة العرض في الفصول الذكية  أو التفاعل مع المحتوى المرئي في جهاز المعلم.</a:t>
          </a:r>
        </a:p>
      </dgm:t>
    </dgm:pt>
    <dgm:pt modelId="{C46CCC77-688F-4FCC-8575-A7286B294D77}" type="parTrans" cxnId="{8AD0398E-3665-4370-B27E-529107BE8819}">
      <dgm:prSet custT="1"/>
      <dgm:spPr/>
      <dgm:t>
        <a:bodyPr/>
        <a:lstStyle/>
        <a:p>
          <a:pPr rtl="1"/>
          <a:endParaRPr lang="ar-SA" sz="1800">
            <a:cs typeface="mohammad bold art 1" pitchFamily="2" charset="-78"/>
          </a:endParaRPr>
        </a:p>
      </dgm:t>
    </dgm:pt>
    <dgm:pt modelId="{36B03F6E-5E6F-4AFB-9810-3D0576917C45}" type="sibTrans" cxnId="{8AD0398E-3665-4370-B27E-529107BE8819}">
      <dgm:prSet/>
      <dgm:spPr/>
      <dgm:t>
        <a:bodyPr/>
        <a:lstStyle/>
        <a:p>
          <a:pPr rtl="1"/>
          <a:endParaRPr lang="ar-SA" sz="1800">
            <a:cs typeface="mohammad bold art 1" pitchFamily="2" charset="-78"/>
          </a:endParaRPr>
        </a:p>
      </dgm:t>
    </dgm:pt>
    <dgm:pt modelId="{3FF54C11-69D8-46D5-A995-1952E62C2BBD}">
      <dgm:prSet phldrT="[نص]" custT="1"/>
      <dgm:spPr/>
      <dgm:t>
        <a:bodyPr/>
        <a:lstStyle/>
        <a:p>
          <a:pPr rtl="1"/>
          <a:r>
            <a:rPr lang="ar-SA" sz="1800" dirty="0">
              <a:cs typeface="mohammad bold art 1" pitchFamily="2" charset="-78"/>
            </a:rPr>
            <a:t>تساهم في نمو فرص الاستثمار بأجهزة المعلمين والطلاب الجوالة واللوحية وتوظيفها في الأنشطة الصفية.</a:t>
          </a:r>
        </a:p>
      </dgm:t>
    </dgm:pt>
    <dgm:pt modelId="{AF9B6D3C-2B46-4CE7-9451-849070171D54}" type="parTrans" cxnId="{96F882EF-C4A3-4F48-98B7-0EC232286158}">
      <dgm:prSet custT="1"/>
      <dgm:spPr/>
      <dgm:t>
        <a:bodyPr/>
        <a:lstStyle/>
        <a:p>
          <a:pPr rtl="1"/>
          <a:endParaRPr lang="ar-SA" sz="1800">
            <a:cs typeface="mohammad bold art 1" pitchFamily="2" charset="-78"/>
          </a:endParaRPr>
        </a:p>
      </dgm:t>
    </dgm:pt>
    <dgm:pt modelId="{2744034D-E094-4127-B6DD-19E729E09687}" type="sibTrans" cxnId="{96F882EF-C4A3-4F48-98B7-0EC232286158}">
      <dgm:prSet/>
      <dgm:spPr/>
      <dgm:t>
        <a:bodyPr/>
        <a:lstStyle/>
        <a:p>
          <a:pPr rtl="1"/>
          <a:endParaRPr lang="ar-SA" sz="1800">
            <a:cs typeface="mohammad bold art 1" pitchFamily="2" charset="-78"/>
          </a:endParaRPr>
        </a:p>
      </dgm:t>
    </dgm:pt>
    <dgm:pt modelId="{7DEC0BF6-44ED-4325-BB11-891A4A387C65}" type="pres">
      <dgm:prSet presAssocID="{2114FE0B-BE99-429B-AEAA-7911201F6A22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3840F9E3-249F-45EF-A200-E75F55D75523}" type="pres">
      <dgm:prSet presAssocID="{B4EBCD7F-AFFC-4247-A9B1-F3845EDB0FCF}" presName="singleCycle" presStyleCnt="0"/>
      <dgm:spPr/>
    </dgm:pt>
    <dgm:pt modelId="{50B5C835-E6B2-4567-84E6-08FEC5E40627}" type="pres">
      <dgm:prSet presAssocID="{B4EBCD7F-AFFC-4247-A9B1-F3845EDB0FCF}" presName="singleCenter" presStyleLbl="node1" presStyleIdx="0" presStyleCnt="8">
        <dgm:presLayoutVars>
          <dgm:chMax val="7"/>
          <dgm:chPref val="7"/>
        </dgm:presLayoutVars>
      </dgm:prSet>
      <dgm:spPr/>
    </dgm:pt>
    <dgm:pt modelId="{E99A3CA7-A436-4772-B285-FF4D5BEA53DC}" type="pres">
      <dgm:prSet presAssocID="{6C85F752-5CB3-4E66-B641-8628A21FA1FE}" presName="Name56" presStyleLbl="parChTrans1D2" presStyleIdx="0" presStyleCnt="7"/>
      <dgm:spPr/>
    </dgm:pt>
    <dgm:pt modelId="{44C8D14A-1C66-4323-862B-EE4A9ABE0B60}" type="pres">
      <dgm:prSet presAssocID="{236D97F3-6A0E-4E40-B754-251804DF4AF7}" presName="text0" presStyleLbl="node1" presStyleIdx="1" presStyleCnt="8" custScaleX="176961" custScaleY="137336" custRadScaleRad="92095" custRadScaleInc="-981">
        <dgm:presLayoutVars>
          <dgm:bulletEnabled val="1"/>
        </dgm:presLayoutVars>
      </dgm:prSet>
      <dgm:spPr/>
    </dgm:pt>
    <dgm:pt modelId="{64CC6A50-D8CE-4D56-A634-D737207F914A}" type="pres">
      <dgm:prSet presAssocID="{35BA632D-D84F-401C-8C9C-81CC534BE630}" presName="Name56" presStyleLbl="parChTrans1D2" presStyleIdx="1" presStyleCnt="7"/>
      <dgm:spPr/>
    </dgm:pt>
    <dgm:pt modelId="{A4C18003-6CF1-4F7B-BE8F-2C152A842B65}" type="pres">
      <dgm:prSet presAssocID="{BF721361-3B1B-46FB-B143-170BCA12980D}" presName="text0" presStyleLbl="node1" presStyleIdx="2" presStyleCnt="8" custScaleX="176961" custScaleY="137336" custRadScaleRad="143413" custRadScaleInc="25406">
        <dgm:presLayoutVars>
          <dgm:bulletEnabled val="1"/>
        </dgm:presLayoutVars>
      </dgm:prSet>
      <dgm:spPr/>
    </dgm:pt>
    <dgm:pt modelId="{7034AF28-38DB-430C-BC88-E0826871B530}" type="pres">
      <dgm:prSet presAssocID="{7ABA779F-B792-452C-B8BA-3738C4E5930D}" presName="Name56" presStyleLbl="parChTrans1D2" presStyleIdx="2" presStyleCnt="7"/>
      <dgm:spPr/>
    </dgm:pt>
    <dgm:pt modelId="{01E73568-118D-4343-ACBB-122E367E3FDC}" type="pres">
      <dgm:prSet presAssocID="{174D7F8F-04F6-47B4-B053-2F9D915A9DB5}" presName="text0" presStyleLbl="node1" presStyleIdx="3" presStyleCnt="8" custScaleX="176961" custScaleY="137336" custRadScaleRad="147160" custRadScaleInc="-38405">
        <dgm:presLayoutVars>
          <dgm:bulletEnabled val="1"/>
        </dgm:presLayoutVars>
      </dgm:prSet>
      <dgm:spPr/>
    </dgm:pt>
    <dgm:pt modelId="{B5EB4193-1D3A-4666-80A3-56D2982EB082}" type="pres">
      <dgm:prSet presAssocID="{BB0FC6EF-8E37-4272-BA99-6704A9FCCF5E}" presName="Name56" presStyleLbl="parChTrans1D2" presStyleIdx="3" presStyleCnt="7"/>
      <dgm:spPr/>
    </dgm:pt>
    <dgm:pt modelId="{C0AB59D6-8F85-4554-AFD1-1AECE411B58A}" type="pres">
      <dgm:prSet presAssocID="{3C69A734-E25F-4C40-BBC6-64578200AEDC}" presName="text0" presStyleLbl="node1" presStyleIdx="4" presStyleCnt="8" custScaleX="176961" custScaleY="137336" custRadScaleRad="106606" custRadScaleInc="-57787">
        <dgm:presLayoutVars>
          <dgm:bulletEnabled val="1"/>
        </dgm:presLayoutVars>
      </dgm:prSet>
      <dgm:spPr/>
    </dgm:pt>
    <dgm:pt modelId="{4D12BDFF-3598-4AE9-8051-B65FA0538230}" type="pres">
      <dgm:prSet presAssocID="{4939C0C4-C55D-452B-9DC1-25D4BC1C4061}" presName="Name56" presStyleLbl="parChTrans1D2" presStyleIdx="4" presStyleCnt="7"/>
      <dgm:spPr/>
    </dgm:pt>
    <dgm:pt modelId="{58D2B582-6333-4ED7-8720-08B839FEF2F8}" type="pres">
      <dgm:prSet presAssocID="{EF099553-EC56-4EF9-86A2-C76006CE0454}" presName="text0" presStyleLbl="node1" presStyleIdx="5" presStyleCnt="8" custScaleX="176961" custScaleY="137336" custRadScaleRad="95441" custRadScaleInc="33805">
        <dgm:presLayoutVars>
          <dgm:bulletEnabled val="1"/>
        </dgm:presLayoutVars>
      </dgm:prSet>
      <dgm:spPr/>
    </dgm:pt>
    <dgm:pt modelId="{27B825D9-A2DA-4A97-8944-73E858F2A71F}" type="pres">
      <dgm:prSet presAssocID="{C46CCC77-688F-4FCC-8575-A7286B294D77}" presName="Name56" presStyleLbl="parChTrans1D2" presStyleIdx="5" presStyleCnt="7"/>
      <dgm:spPr/>
    </dgm:pt>
    <dgm:pt modelId="{303FAED0-3BC9-48D1-BDC3-156B1BE8EC71}" type="pres">
      <dgm:prSet presAssocID="{4B39DA2B-BDEB-4A39-A31F-6F0C80DAA021}" presName="text0" presStyleLbl="node1" presStyleIdx="6" presStyleCnt="8" custScaleX="188513" custScaleY="137336" custRadScaleRad="152155" custRadScaleInc="14292">
        <dgm:presLayoutVars>
          <dgm:bulletEnabled val="1"/>
        </dgm:presLayoutVars>
      </dgm:prSet>
      <dgm:spPr/>
    </dgm:pt>
    <dgm:pt modelId="{A534685B-A20D-46A0-B654-D6A9424579AE}" type="pres">
      <dgm:prSet presAssocID="{AF9B6D3C-2B46-4CE7-9451-849070171D54}" presName="Name56" presStyleLbl="parChTrans1D2" presStyleIdx="6" presStyleCnt="7"/>
      <dgm:spPr/>
    </dgm:pt>
    <dgm:pt modelId="{7207FC11-7EA5-4628-90AD-724A57245C1A}" type="pres">
      <dgm:prSet presAssocID="{3FF54C11-69D8-46D5-A995-1952E62C2BBD}" presName="text0" presStyleLbl="node1" presStyleIdx="7" presStyleCnt="8" custScaleX="212806" custScaleY="137336" custRadScaleRad="138276" custRadScaleInc="-36624">
        <dgm:presLayoutVars>
          <dgm:bulletEnabled val="1"/>
        </dgm:presLayoutVars>
      </dgm:prSet>
      <dgm:spPr/>
    </dgm:pt>
  </dgm:ptLst>
  <dgm:cxnLst>
    <dgm:cxn modelId="{F29AF70E-2F24-4B2E-A223-DB113D6C2036}" type="presOf" srcId="{174D7F8F-04F6-47B4-B053-2F9D915A9DB5}" destId="{01E73568-118D-4343-ACBB-122E367E3FDC}" srcOrd="0" destOrd="0" presId="urn:microsoft.com/office/officeart/2008/layout/RadialCluster"/>
    <dgm:cxn modelId="{6A51F212-37B8-4E8F-9025-CBD9B085B0CD}" type="presOf" srcId="{EF099553-EC56-4EF9-86A2-C76006CE0454}" destId="{58D2B582-6333-4ED7-8720-08B839FEF2F8}" srcOrd="0" destOrd="0" presId="urn:microsoft.com/office/officeart/2008/layout/RadialCluster"/>
    <dgm:cxn modelId="{3D9DC867-E12F-47A0-A700-C5D4FE9C197B}" srcId="{2114FE0B-BE99-429B-AEAA-7911201F6A22}" destId="{B4EBCD7F-AFFC-4247-A9B1-F3845EDB0FCF}" srcOrd="0" destOrd="0" parTransId="{A8F3D56A-F7C0-4436-954C-F70E702780EE}" sibTransId="{F71E1145-471B-47F2-A7FE-E819B6D621F5}"/>
    <dgm:cxn modelId="{9068EE4F-36F5-4ABB-A350-055018C1320A}" type="presOf" srcId="{AF9B6D3C-2B46-4CE7-9451-849070171D54}" destId="{A534685B-A20D-46A0-B654-D6A9424579AE}" srcOrd="0" destOrd="0" presId="urn:microsoft.com/office/officeart/2008/layout/RadialCluster"/>
    <dgm:cxn modelId="{A8723571-9304-4F06-8A92-905B2BEC3790}" srcId="{B4EBCD7F-AFFC-4247-A9B1-F3845EDB0FCF}" destId="{236D97F3-6A0E-4E40-B754-251804DF4AF7}" srcOrd="0" destOrd="0" parTransId="{6C85F752-5CB3-4E66-B641-8628A21FA1FE}" sibTransId="{21B10CC0-3C53-424F-BC12-F576BEE1FA9F}"/>
    <dgm:cxn modelId="{ACFE5475-2169-43BB-BFDB-C03FC3F5AEA2}" type="presOf" srcId="{236D97F3-6A0E-4E40-B754-251804DF4AF7}" destId="{44C8D14A-1C66-4323-862B-EE4A9ABE0B60}" srcOrd="0" destOrd="0" presId="urn:microsoft.com/office/officeart/2008/layout/RadialCluster"/>
    <dgm:cxn modelId="{F81F2579-9E3B-4B65-B025-62A8F49B10AE}" type="presOf" srcId="{BF721361-3B1B-46FB-B143-170BCA12980D}" destId="{A4C18003-6CF1-4F7B-BE8F-2C152A842B65}" srcOrd="0" destOrd="0" presId="urn:microsoft.com/office/officeart/2008/layout/RadialCluster"/>
    <dgm:cxn modelId="{70CC087C-BBCF-4A54-AD5B-B8049181314D}" type="presOf" srcId="{3FF54C11-69D8-46D5-A995-1952E62C2BBD}" destId="{7207FC11-7EA5-4628-90AD-724A57245C1A}" srcOrd="0" destOrd="0" presId="urn:microsoft.com/office/officeart/2008/layout/RadialCluster"/>
    <dgm:cxn modelId="{1C82F884-58EB-4544-BEAC-687D60C8A8CA}" srcId="{B4EBCD7F-AFFC-4247-A9B1-F3845EDB0FCF}" destId="{174D7F8F-04F6-47B4-B053-2F9D915A9DB5}" srcOrd="2" destOrd="0" parTransId="{7ABA779F-B792-452C-B8BA-3738C4E5930D}" sibTransId="{C6C2F528-98C5-41C2-A29E-72EDD8254434}"/>
    <dgm:cxn modelId="{3CD84E85-187E-4B6F-8E41-E03F570C9A98}" type="presOf" srcId="{BB0FC6EF-8E37-4272-BA99-6704A9FCCF5E}" destId="{B5EB4193-1D3A-4666-80A3-56D2982EB082}" srcOrd="0" destOrd="0" presId="urn:microsoft.com/office/officeart/2008/layout/RadialCluster"/>
    <dgm:cxn modelId="{8AD0398E-3665-4370-B27E-529107BE8819}" srcId="{B4EBCD7F-AFFC-4247-A9B1-F3845EDB0FCF}" destId="{4B39DA2B-BDEB-4A39-A31F-6F0C80DAA021}" srcOrd="5" destOrd="0" parTransId="{C46CCC77-688F-4FCC-8575-A7286B294D77}" sibTransId="{36B03F6E-5E6F-4AFB-9810-3D0576917C45}"/>
    <dgm:cxn modelId="{55101F9A-B76A-4D9B-8F2F-84DAC53F08BE}" srcId="{B4EBCD7F-AFFC-4247-A9B1-F3845EDB0FCF}" destId="{BF721361-3B1B-46FB-B143-170BCA12980D}" srcOrd="1" destOrd="0" parTransId="{35BA632D-D84F-401C-8C9C-81CC534BE630}" sibTransId="{5DB27E60-F652-40CD-9C2F-78629FE52DCF}"/>
    <dgm:cxn modelId="{D93E44A3-DC0B-4D1E-8A57-5318D8B09D3C}" type="presOf" srcId="{6C85F752-5CB3-4E66-B641-8628A21FA1FE}" destId="{E99A3CA7-A436-4772-B285-FF4D5BEA53DC}" srcOrd="0" destOrd="0" presId="urn:microsoft.com/office/officeart/2008/layout/RadialCluster"/>
    <dgm:cxn modelId="{B1B3E3A6-D71D-464C-8DD4-62E17AA662B7}" type="presOf" srcId="{35BA632D-D84F-401C-8C9C-81CC534BE630}" destId="{64CC6A50-D8CE-4D56-A634-D737207F914A}" srcOrd="0" destOrd="0" presId="urn:microsoft.com/office/officeart/2008/layout/RadialCluster"/>
    <dgm:cxn modelId="{1ABCBEBB-5C02-40A4-A7BC-50334A54899D}" srcId="{B4EBCD7F-AFFC-4247-A9B1-F3845EDB0FCF}" destId="{EF099553-EC56-4EF9-86A2-C76006CE0454}" srcOrd="4" destOrd="0" parTransId="{4939C0C4-C55D-452B-9DC1-25D4BC1C4061}" sibTransId="{5590288C-152C-4F3D-8CCA-628D3B222A16}"/>
    <dgm:cxn modelId="{8FBC3CC4-12A6-47E9-81AD-FDE6D6CF6CE8}" type="presOf" srcId="{4939C0C4-C55D-452B-9DC1-25D4BC1C4061}" destId="{4D12BDFF-3598-4AE9-8051-B65FA0538230}" srcOrd="0" destOrd="0" presId="urn:microsoft.com/office/officeart/2008/layout/RadialCluster"/>
    <dgm:cxn modelId="{8FC818CA-0FB3-4F6A-BACE-1E05BAA56AD2}" type="presOf" srcId="{C46CCC77-688F-4FCC-8575-A7286B294D77}" destId="{27B825D9-A2DA-4A97-8944-73E858F2A71F}" srcOrd="0" destOrd="0" presId="urn:microsoft.com/office/officeart/2008/layout/RadialCluster"/>
    <dgm:cxn modelId="{CEF58CDA-D92A-4BF4-85E1-85E0D037DC9E}" type="presOf" srcId="{4B39DA2B-BDEB-4A39-A31F-6F0C80DAA021}" destId="{303FAED0-3BC9-48D1-BDC3-156B1BE8EC71}" srcOrd="0" destOrd="0" presId="urn:microsoft.com/office/officeart/2008/layout/RadialCluster"/>
    <dgm:cxn modelId="{2A64A6DE-D6C5-419B-A0DA-6A1056A93515}" type="presOf" srcId="{3C69A734-E25F-4C40-BBC6-64578200AEDC}" destId="{C0AB59D6-8F85-4554-AFD1-1AECE411B58A}" srcOrd="0" destOrd="0" presId="urn:microsoft.com/office/officeart/2008/layout/RadialCluster"/>
    <dgm:cxn modelId="{184389DF-DD3C-401C-9CF9-5226D0DE98C8}" type="presOf" srcId="{2114FE0B-BE99-429B-AEAA-7911201F6A22}" destId="{7DEC0BF6-44ED-4325-BB11-891A4A387C65}" srcOrd="0" destOrd="0" presId="urn:microsoft.com/office/officeart/2008/layout/RadialCluster"/>
    <dgm:cxn modelId="{183C0FE9-9A94-43D9-9F0D-654AF82386FB}" type="presOf" srcId="{7ABA779F-B792-452C-B8BA-3738C4E5930D}" destId="{7034AF28-38DB-430C-BC88-E0826871B530}" srcOrd="0" destOrd="0" presId="urn:microsoft.com/office/officeart/2008/layout/RadialCluster"/>
    <dgm:cxn modelId="{1A4971EE-850B-44C5-BBCE-E8D6013AAE91}" srcId="{B4EBCD7F-AFFC-4247-A9B1-F3845EDB0FCF}" destId="{3C69A734-E25F-4C40-BBC6-64578200AEDC}" srcOrd="3" destOrd="0" parTransId="{BB0FC6EF-8E37-4272-BA99-6704A9FCCF5E}" sibTransId="{8D1A8EFE-30BB-4262-9947-B76C19BE63DD}"/>
    <dgm:cxn modelId="{96F882EF-C4A3-4F48-98B7-0EC232286158}" srcId="{B4EBCD7F-AFFC-4247-A9B1-F3845EDB0FCF}" destId="{3FF54C11-69D8-46D5-A995-1952E62C2BBD}" srcOrd="6" destOrd="0" parTransId="{AF9B6D3C-2B46-4CE7-9451-849070171D54}" sibTransId="{2744034D-E094-4127-B6DD-19E729E09687}"/>
    <dgm:cxn modelId="{BD900CFA-A7A1-4CBF-91C2-D0434A48316E}" type="presOf" srcId="{B4EBCD7F-AFFC-4247-A9B1-F3845EDB0FCF}" destId="{50B5C835-E6B2-4567-84E6-08FEC5E40627}" srcOrd="0" destOrd="0" presId="urn:microsoft.com/office/officeart/2008/layout/RadialCluster"/>
    <dgm:cxn modelId="{91D8DEB9-AC27-422E-A647-AEE9C4A98DC7}" type="presParOf" srcId="{7DEC0BF6-44ED-4325-BB11-891A4A387C65}" destId="{3840F9E3-249F-45EF-A200-E75F55D75523}" srcOrd="0" destOrd="0" presId="urn:microsoft.com/office/officeart/2008/layout/RadialCluster"/>
    <dgm:cxn modelId="{FF650A56-75E1-4D14-8F39-A82E4CF40C7C}" type="presParOf" srcId="{3840F9E3-249F-45EF-A200-E75F55D75523}" destId="{50B5C835-E6B2-4567-84E6-08FEC5E40627}" srcOrd="0" destOrd="0" presId="urn:microsoft.com/office/officeart/2008/layout/RadialCluster"/>
    <dgm:cxn modelId="{C5F4CC9A-271D-4D55-B6A9-B91D2B5D959E}" type="presParOf" srcId="{3840F9E3-249F-45EF-A200-E75F55D75523}" destId="{E99A3CA7-A436-4772-B285-FF4D5BEA53DC}" srcOrd="1" destOrd="0" presId="urn:microsoft.com/office/officeart/2008/layout/RadialCluster"/>
    <dgm:cxn modelId="{B52F743A-0BEC-4052-A6FD-7E6DE1809303}" type="presParOf" srcId="{3840F9E3-249F-45EF-A200-E75F55D75523}" destId="{44C8D14A-1C66-4323-862B-EE4A9ABE0B60}" srcOrd="2" destOrd="0" presId="urn:microsoft.com/office/officeart/2008/layout/RadialCluster"/>
    <dgm:cxn modelId="{934A3C41-9BDE-41AD-B46D-C8FD3B84EF3E}" type="presParOf" srcId="{3840F9E3-249F-45EF-A200-E75F55D75523}" destId="{64CC6A50-D8CE-4D56-A634-D737207F914A}" srcOrd="3" destOrd="0" presId="urn:microsoft.com/office/officeart/2008/layout/RadialCluster"/>
    <dgm:cxn modelId="{BF98FF9B-5920-4666-8599-E10B495164BB}" type="presParOf" srcId="{3840F9E3-249F-45EF-A200-E75F55D75523}" destId="{A4C18003-6CF1-4F7B-BE8F-2C152A842B65}" srcOrd="4" destOrd="0" presId="urn:microsoft.com/office/officeart/2008/layout/RadialCluster"/>
    <dgm:cxn modelId="{72DAE42B-DFB2-4490-94EF-03FB2E66C5BE}" type="presParOf" srcId="{3840F9E3-249F-45EF-A200-E75F55D75523}" destId="{7034AF28-38DB-430C-BC88-E0826871B530}" srcOrd="5" destOrd="0" presId="urn:microsoft.com/office/officeart/2008/layout/RadialCluster"/>
    <dgm:cxn modelId="{AE762B0C-B06F-4966-9384-5080E19F5F0D}" type="presParOf" srcId="{3840F9E3-249F-45EF-A200-E75F55D75523}" destId="{01E73568-118D-4343-ACBB-122E367E3FDC}" srcOrd="6" destOrd="0" presId="urn:microsoft.com/office/officeart/2008/layout/RadialCluster"/>
    <dgm:cxn modelId="{6E066CE5-0183-4944-9D75-84418E3A181C}" type="presParOf" srcId="{3840F9E3-249F-45EF-A200-E75F55D75523}" destId="{B5EB4193-1D3A-4666-80A3-56D2982EB082}" srcOrd="7" destOrd="0" presId="urn:microsoft.com/office/officeart/2008/layout/RadialCluster"/>
    <dgm:cxn modelId="{887C3E18-57DD-421C-8EE9-88296AE49447}" type="presParOf" srcId="{3840F9E3-249F-45EF-A200-E75F55D75523}" destId="{C0AB59D6-8F85-4554-AFD1-1AECE411B58A}" srcOrd="8" destOrd="0" presId="urn:microsoft.com/office/officeart/2008/layout/RadialCluster"/>
    <dgm:cxn modelId="{1BAB0AF0-E251-4C62-9DE8-68D4868497C2}" type="presParOf" srcId="{3840F9E3-249F-45EF-A200-E75F55D75523}" destId="{4D12BDFF-3598-4AE9-8051-B65FA0538230}" srcOrd="9" destOrd="0" presId="urn:microsoft.com/office/officeart/2008/layout/RadialCluster"/>
    <dgm:cxn modelId="{6DBCC594-2833-4E82-9977-7A36C8533E65}" type="presParOf" srcId="{3840F9E3-249F-45EF-A200-E75F55D75523}" destId="{58D2B582-6333-4ED7-8720-08B839FEF2F8}" srcOrd="10" destOrd="0" presId="urn:microsoft.com/office/officeart/2008/layout/RadialCluster"/>
    <dgm:cxn modelId="{D0805F2C-A7E8-44B5-BCFF-2F181131B6CF}" type="presParOf" srcId="{3840F9E3-249F-45EF-A200-E75F55D75523}" destId="{27B825D9-A2DA-4A97-8944-73E858F2A71F}" srcOrd="11" destOrd="0" presId="urn:microsoft.com/office/officeart/2008/layout/RadialCluster"/>
    <dgm:cxn modelId="{D2B15305-205A-43FB-9BA6-F83356EE56CD}" type="presParOf" srcId="{3840F9E3-249F-45EF-A200-E75F55D75523}" destId="{303FAED0-3BC9-48D1-BDC3-156B1BE8EC71}" srcOrd="12" destOrd="0" presId="urn:microsoft.com/office/officeart/2008/layout/RadialCluster"/>
    <dgm:cxn modelId="{BE3B2EB1-6065-46A7-B764-D2823546DB7C}" type="presParOf" srcId="{3840F9E3-249F-45EF-A200-E75F55D75523}" destId="{A534685B-A20D-46A0-B654-D6A9424579AE}" srcOrd="13" destOrd="0" presId="urn:microsoft.com/office/officeart/2008/layout/RadialCluster"/>
    <dgm:cxn modelId="{7B100F78-773A-43A4-817F-3D82F795A4C4}" type="presParOf" srcId="{3840F9E3-249F-45EF-A200-E75F55D75523}" destId="{7207FC11-7EA5-4628-90AD-724A57245C1A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815833-724F-42AD-B92D-8BF1DEE4627C}" type="doc">
      <dgm:prSet loTypeId="urn:microsoft.com/office/officeart/2005/8/layout/hierarchy1" loCatId="hierarchy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780A1F4F-CAC2-48A1-81D4-F23F1F15DCAA}">
      <dgm:prSet phldrT="[نص]" custT="1"/>
      <dgm:spPr/>
      <dgm:t>
        <a:bodyPr/>
        <a:lstStyle/>
        <a:p>
          <a:pPr rtl="1"/>
          <a:r>
            <a:rPr lang="ar-SA" sz="2400" dirty="0">
              <a:cs typeface="mohammad bold art 1" pitchFamily="2" charset="-78"/>
            </a:rPr>
            <a:t>أنواع تقنيات العرض اللاسلكية وخصائصها</a:t>
          </a:r>
        </a:p>
      </dgm:t>
    </dgm:pt>
    <dgm:pt modelId="{70989D8C-2B2C-40A1-849F-2691D62BCFEA}" type="parTrans" cxnId="{7E5355B9-FE7A-4ED9-88DC-F0769E003B22}">
      <dgm:prSet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630E24AC-C76C-4FA4-B76E-26FF879B237B}" type="sibTrans" cxnId="{7E5355B9-FE7A-4ED9-88DC-F0769E003B22}">
      <dgm:prSet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5798C3D1-80D4-4D6D-9789-6E3867CD6993}">
      <dgm:prSet phldrT="[نص]" custT="1"/>
      <dgm:spPr/>
      <dgm:t>
        <a:bodyPr/>
        <a:lstStyle/>
        <a:p>
          <a:pPr rtl="1"/>
          <a:r>
            <a:rPr lang="en-US" sz="1800" dirty="0">
              <a:latin typeface="Sakkal Majalla" panose="02000000000000000000" pitchFamily="2" charset="-78"/>
              <a:cs typeface="Sakkal Majalla" panose="02000000000000000000" pitchFamily="2" charset="-78"/>
            </a:rPr>
            <a:t>Miracast</a:t>
          </a:r>
          <a:endParaRPr lang="ar-SA" sz="1800" dirty="0">
            <a:latin typeface="Sakkal Majalla" panose="02000000000000000000" pitchFamily="2" charset="-78"/>
            <a:cs typeface="Sakkal Majalla" panose="02000000000000000000" pitchFamily="2" charset="-78"/>
          </a:endParaRPr>
        </a:p>
        <a:p>
          <a:pPr rtl="1"/>
          <a:r>
            <a:rPr lang="en-US" sz="1800" dirty="0" err="1">
              <a:latin typeface="Sakkal Majalla" panose="02000000000000000000" pitchFamily="2" charset="-78"/>
              <a:cs typeface="Sakkal Majalla" panose="02000000000000000000" pitchFamily="2" charset="-78"/>
            </a:rPr>
            <a:t>WiDi</a:t>
          </a:r>
          <a:endParaRPr lang="ar-SA" sz="18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E839252-C151-4BB8-AD03-73417A19F0F7}" type="parTrans" cxnId="{622225CD-B7BB-45C4-B05D-6042A39D2636}">
      <dgm:prSet custT="1"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E4E13808-B6BC-4BE0-B90F-83C29CD433F8}" type="sibTrans" cxnId="{622225CD-B7BB-45C4-B05D-6042A39D2636}">
      <dgm:prSet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F48A36DD-8265-444E-A3E3-1EAB34D2FCB1}">
      <dgm:prSet phldrT="[نص]" custT="1"/>
      <dgm:spPr/>
      <dgm:t>
        <a:bodyPr/>
        <a:lstStyle/>
        <a:p>
          <a:pPr rtl="1"/>
          <a:r>
            <a:rPr lang="en-US" sz="1800" dirty="0">
              <a:latin typeface="Sakkal Majalla" panose="02000000000000000000" pitchFamily="2" charset="-78"/>
              <a:cs typeface="Sakkal Majalla" panose="02000000000000000000" pitchFamily="2" charset="-78"/>
            </a:rPr>
            <a:t>AirPlay</a:t>
          </a:r>
          <a:endParaRPr lang="ar-SA" sz="18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CBCC093-C61D-4F7D-BEEE-D42122A89F5B}" type="parTrans" cxnId="{78229D88-B313-4DB6-B31C-672C9637C1B4}">
      <dgm:prSet custT="1"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227CE54D-4AF5-4D45-8650-CABE08D0F935}" type="sibTrans" cxnId="{78229D88-B313-4DB6-B31C-672C9637C1B4}">
      <dgm:prSet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E8F26733-E6C9-4F0B-894A-413B2C816304}">
      <dgm:prSet phldrT="[نص]" custT="1"/>
      <dgm:spPr/>
      <dgm:t>
        <a:bodyPr/>
        <a:lstStyle/>
        <a:p>
          <a:pPr rtl="1"/>
          <a:r>
            <a:rPr lang="en-US" sz="1800" dirty="0">
              <a:latin typeface="Sakkal Majalla" panose="02000000000000000000" pitchFamily="2" charset="-78"/>
              <a:cs typeface="Sakkal Majalla" panose="02000000000000000000" pitchFamily="2" charset="-78"/>
            </a:rPr>
            <a:t>Google Cast</a:t>
          </a:r>
          <a:endParaRPr lang="ar-SA" sz="18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69CE0A2-7AF1-4A6C-83D9-EB12FF7D24C8}" type="parTrans" cxnId="{AD097A31-F967-4409-BADE-4AA7B5954692}">
      <dgm:prSet custT="1"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E75B548A-5158-4CD0-BD67-E267CBEAF32F}" type="sibTrans" cxnId="{AD097A31-F967-4409-BADE-4AA7B5954692}">
      <dgm:prSet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8AB1470A-1B92-4E1E-A7A8-4F7A911DF832}">
      <dgm:prSet phldrT="[نص]" custT="1"/>
      <dgm:spPr/>
      <dgm:t>
        <a:bodyPr/>
        <a:lstStyle/>
        <a:p>
          <a:pPr rtl="1"/>
          <a:r>
            <a:rPr lang="en-US" sz="1800" dirty="0">
              <a:latin typeface="Sakkal Majalla" panose="02000000000000000000" pitchFamily="2" charset="-78"/>
              <a:cs typeface="Sakkal Majalla" panose="02000000000000000000" pitchFamily="2" charset="-78"/>
            </a:rPr>
            <a:t>DLNA</a:t>
          </a:r>
          <a:endParaRPr lang="ar-SA" sz="18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0A6B0B1-9315-48EF-AC20-E90D77E66177}" type="parTrans" cxnId="{02FDCD65-AC2D-45D0-92C3-B248F1685C8B}">
      <dgm:prSet custT="1"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49F07F0C-7050-4060-90DF-A2FD7D93DF3F}" type="sibTrans" cxnId="{02FDCD65-AC2D-45D0-92C3-B248F1685C8B}">
      <dgm:prSet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8BD2FBC5-E168-42F7-BF90-30990CC348FA}">
      <dgm:prSet phldrT="[نص]" custT="1"/>
      <dgm:spPr/>
      <dgm:t>
        <a:bodyPr/>
        <a:lstStyle/>
        <a:p>
          <a:pPr rtl="1"/>
          <a:r>
            <a:rPr lang="en-US" sz="1800" dirty="0">
              <a:latin typeface="Sakkal Majalla" panose="02000000000000000000" pitchFamily="2" charset="-78"/>
              <a:cs typeface="Sakkal Majalla" panose="02000000000000000000" pitchFamily="2" charset="-78"/>
            </a:rPr>
            <a:t>Windows 8,10, Android</a:t>
          </a:r>
          <a:endParaRPr lang="ar-SA" sz="18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884C38A-FE14-401F-9474-DB4900A1C89C}" type="parTrans" cxnId="{6BFC1047-CB33-491B-AB76-0BC5D88351FE}">
      <dgm:prSet custT="1"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D874F854-F2B6-4726-902D-2F0D9BB26FFE}" type="sibTrans" cxnId="{6BFC1047-CB33-491B-AB76-0BC5D88351FE}">
      <dgm:prSet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262438C7-5A36-4CC2-B8DF-2B40837DAE56}">
      <dgm:prSet phldrT="[نص]" custT="1"/>
      <dgm:spPr/>
      <dgm:t>
        <a:bodyPr/>
        <a:lstStyle/>
        <a:p>
          <a:pPr rtl="1"/>
          <a:r>
            <a:rPr lang="en-US" sz="1800" dirty="0">
              <a:latin typeface="Sakkal Majalla" panose="02000000000000000000" pitchFamily="2" charset="-78"/>
              <a:cs typeface="Sakkal Majalla" panose="02000000000000000000" pitchFamily="2" charset="-78"/>
            </a:rPr>
            <a:t>iOS, Mac</a:t>
          </a:r>
          <a:endParaRPr lang="ar-SA" sz="18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4E0F4ED-B0A2-4F87-8875-3C2FE4CEDFDF}" type="parTrans" cxnId="{7997A9EA-BAA8-4164-8755-20083A9C1D9B}">
      <dgm:prSet custT="1"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6C522057-4D27-4C56-867F-D77E39AB9983}" type="sibTrans" cxnId="{7997A9EA-BAA8-4164-8755-20083A9C1D9B}">
      <dgm:prSet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A064937B-C832-4633-BAE1-CE19DABE01AE}">
      <dgm:prSet phldrT="[نص]" custT="1"/>
      <dgm:spPr/>
      <dgm:t>
        <a:bodyPr/>
        <a:lstStyle/>
        <a:p>
          <a:pPr rtl="1"/>
          <a:r>
            <a:rPr lang="en-US" sz="1800" dirty="0">
              <a:latin typeface="Sakkal Majalla" panose="02000000000000000000" pitchFamily="2" charset="-78"/>
              <a:cs typeface="Sakkal Majalla" panose="02000000000000000000" pitchFamily="2" charset="-78"/>
            </a:rPr>
            <a:t>Windows 8,10, Android, iOS, Mac</a:t>
          </a:r>
          <a:endParaRPr lang="ar-SA" sz="18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AAE1BD6-BE99-4BE4-B120-50C1DF94F121}" type="parTrans" cxnId="{0BAC1B07-DD44-4A80-9B86-11E5CB1A8D47}">
      <dgm:prSet custT="1"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86FD2BF9-23A8-4CDD-9C88-A11DE350C499}" type="sibTrans" cxnId="{0BAC1B07-DD44-4A80-9B86-11E5CB1A8D47}">
      <dgm:prSet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4C49805D-F02F-495D-8655-F3DB4BA392A8}">
      <dgm:prSet phldrT="[نص]" custT="1"/>
      <dgm:spPr/>
      <dgm:t>
        <a:bodyPr/>
        <a:lstStyle/>
        <a:p>
          <a:pPr rtl="1"/>
          <a:r>
            <a:rPr lang="ar-SA" sz="1800" dirty="0">
              <a:latin typeface="Sakkal Majalla" panose="02000000000000000000" pitchFamily="2" charset="-78"/>
              <a:cs typeface="Sakkal Majalla" panose="02000000000000000000" pitchFamily="2" charset="-78"/>
            </a:rPr>
            <a:t>غالب أنظمة التشغيل</a:t>
          </a:r>
        </a:p>
      </dgm:t>
    </dgm:pt>
    <dgm:pt modelId="{8D75322C-67B7-4299-90F2-1956977CDAD4}" type="parTrans" cxnId="{08E39F09-4160-4F1A-8EAD-3EEBA5630739}">
      <dgm:prSet custT="1"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4A3C612E-1E40-44F4-9592-08898802F0C5}" type="sibTrans" cxnId="{08E39F09-4160-4F1A-8EAD-3EEBA5630739}">
      <dgm:prSet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67EA5625-E876-4085-834F-99ECAF1532D1}">
      <dgm:prSet phldrT="[نص]" custT="1"/>
      <dgm:spPr/>
      <dgm:t>
        <a:bodyPr/>
        <a:lstStyle/>
        <a:p>
          <a:pPr rtl="1"/>
          <a:r>
            <a:rPr lang="en-US" sz="1800">
              <a:latin typeface="Sakkal Majalla" panose="02000000000000000000" pitchFamily="2" charset="-78"/>
              <a:cs typeface="Sakkal Majalla" panose="02000000000000000000" pitchFamily="2" charset="-78"/>
            </a:rPr>
            <a:t>Microsoft Wireless Display Adapter </a:t>
          </a:r>
          <a:endParaRPr lang="ar-SA" sz="18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186DD41-7EB5-4565-9898-165658B3BD86}" type="parTrans" cxnId="{B2321CA9-9A84-48EB-9D28-0C1586808ACA}">
      <dgm:prSet custT="1"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54454985-94E0-49DF-BE87-F54E8BFC7BB4}" type="sibTrans" cxnId="{B2321CA9-9A84-48EB-9D28-0C1586808ACA}">
      <dgm:prSet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D2EDACFB-32EA-4DBE-9CA5-9F70165611EB}">
      <dgm:prSet phldrT="[نص]" custT="1"/>
      <dgm:spPr/>
      <dgm:t>
        <a:bodyPr/>
        <a:lstStyle/>
        <a:p>
          <a:pPr rtl="1"/>
          <a:r>
            <a:rPr lang="en-US" sz="1800" dirty="0">
              <a:latin typeface="Sakkal Majalla" panose="02000000000000000000" pitchFamily="2" charset="-78"/>
              <a:cs typeface="Sakkal Majalla" panose="02000000000000000000" pitchFamily="2" charset="-78"/>
            </a:rPr>
            <a:t>Apple TV</a:t>
          </a:r>
          <a:endParaRPr lang="ar-SA" sz="18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A8613C5-E1AB-4B8C-B434-8D0E4BB6F5BD}" type="parTrans" cxnId="{5BDCFFE3-B9DA-464D-815A-762688384154}">
      <dgm:prSet custT="1"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EC40AD76-79E7-48EF-BB2F-E2A47AD5AF7E}" type="sibTrans" cxnId="{5BDCFFE3-B9DA-464D-815A-762688384154}">
      <dgm:prSet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41F7DAFD-28D3-436E-9137-ECA60AE0D085}">
      <dgm:prSet phldrT="[نص]" custT="1"/>
      <dgm:spPr/>
      <dgm:t>
        <a:bodyPr/>
        <a:lstStyle/>
        <a:p>
          <a:pPr rtl="1"/>
          <a:r>
            <a:rPr lang="en-US" sz="1800" dirty="0">
              <a:latin typeface="Sakkal Majalla" panose="02000000000000000000" pitchFamily="2" charset="-78"/>
              <a:cs typeface="Sakkal Majalla" panose="02000000000000000000" pitchFamily="2" charset="-78"/>
            </a:rPr>
            <a:t>Chromecast</a:t>
          </a:r>
          <a:endParaRPr lang="ar-SA" sz="18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048F913-B74F-44BA-8B22-4404A6FEAFD0}" type="parTrans" cxnId="{A2091BCE-306C-467A-9DD3-B32948D2090B}">
      <dgm:prSet custT="1"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365C4C8D-BB70-4644-BC00-D885FAF4B096}" type="sibTrans" cxnId="{A2091BCE-306C-467A-9DD3-B32948D2090B}">
      <dgm:prSet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01E808E6-2206-46A8-B43D-E228146DBB06}">
      <dgm:prSet phldrT="[نص]" custT="1"/>
      <dgm:spPr/>
      <dgm:t>
        <a:bodyPr/>
        <a:lstStyle/>
        <a:p>
          <a:pPr rtl="1"/>
          <a:r>
            <a:rPr lang="ar-SA" sz="1800" dirty="0">
              <a:latin typeface="Sakkal Majalla" panose="02000000000000000000" pitchFamily="2" charset="-78"/>
              <a:cs typeface="Sakkal Majalla" panose="02000000000000000000" pitchFamily="2" charset="-78"/>
            </a:rPr>
            <a:t>غالب الأجهزة</a:t>
          </a:r>
        </a:p>
      </dgm:t>
    </dgm:pt>
    <dgm:pt modelId="{FAB1901D-5D7C-4CB1-9847-C35CF60DE103}" type="parTrans" cxnId="{589BDC4A-AFC3-4539-B9A8-3837D414563D}">
      <dgm:prSet custT="1"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44F15432-4E76-411A-BBB2-C94561A9A2C8}" type="sibTrans" cxnId="{589BDC4A-AFC3-4539-B9A8-3837D414563D}">
      <dgm:prSet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CCC9EF4B-4BD2-4F14-A657-AC2619970785}">
      <dgm:prSet phldrT="[نص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1600" dirty="0">
              <a:latin typeface="Sakkal Majalla" panose="02000000000000000000" pitchFamily="2" charset="-78"/>
              <a:cs typeface="Sakkal Majalla" panose="02000000000000000000" pitchFamily="2" charset="-78"/>
            </a:rPr>
            <a:t>ربط مباشر، لا تحتاج لبرمجيات مساندة.</a:t>
          </a:r>
        </a:p>
      </dgm:t>
    </dgm:pt>
    <dgm:pt modelId="{22E9F301-1512-4BCE-8DBE-FD90D79E988D}" type="parTrans" cxnId="{AEB89EF6-0639-41C2-AD61-6F395D2A2319}">
      <dgm:prSet custT="1"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5F68AED8-93CD-4E41-B583-B4918FDFB52B}" type="sibTrans" cxnId="{AEB89EF6-0639-41C2-AD61-6F395D2A2319}">
      <dgm:prSet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DA81D9ED-F922-42EC-A916-827E236CDB78}">
      <dgm:prSet phldrT="[نص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1600" dirty="0">
              <a:latin typeface="Sakkal Majalla" panose="02000000000000000000" pitchFamily="2" charset="-78"/>
              <a:cs typeface="Sakkal Majalla" panose="02000000000000000000" pitchFamily="2" charset="-78"/>
            </a:rPr>
            <a:t>ربط غير مباشر، لا تحتاج لبرمجيات مساندة.</a:t>
          </a:r>
        </a:p>
      </dgm:t>
    </dgm:pt>
    <dgm:pt modelId="{15A5E570-A44A-41DD-BEB4-C3454E7FABC0}" type="parTrans" cxnId="{4D0F1386-394D-4CBD-A22C-E1FF63BC4D2D}">
      <dgm:prSet custT="1"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E6C9B57C-4315-4647-B01C-2511052D8E8C}" type="sibTrans" cxnId="{4D0F1386-394D-4CBD-A22C-E1FF63BC4D2D}">
      <dgm:prSet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F904CA02-5C2E-4C61-827A-6FB22B072235}">
      <dgm:prSet phldrT="[نص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1600" dirty="0">
              <a:latin typeface="Sakkal Majalla" panose="02000000000000000000" pitchFamily="2" charset="-78"/>
              <a:cs typeface="Sakkal Majalla" panose="02000000000000000000" pitchFamily="2" charset="-78"/>
            </a:rPr>
            <a:t>ربط غير مباشر، تحتاج لبرمجيات مساندة.</a:t>
          </a:r>
        </a:p>
      </dgm:t>
    </dgm:pt>
    <dgm:pt modelId="{1F0D08B4-68BB-4FD9-A2D0-5BACC80F7A3B}" type="parTrans" cxnId="{5207FF7F-0484-4073-A4A7-FF6F12525FFA}">
      <dgm:prSet custT="1"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3871E53E-896B-4AE2-8E34-371F34F01A5B}" type="sibTrans" cxnId="{5207FF7F-0484-4073-A4A7-FF6F12525FFA}">
      <dgm:prSet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1A92292E-1633-4B0A-8E9A-49B27B30EA6C}">
      <dgm:prSet phldrT="[نص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1600" dirty="0">
              <a:latin typeface="Sakkal Majalla" panose="02000000000000000000" pitchFamily="2" charset="-78"/>
              <a:cs typeface="Sakkal Majalla" panose="02000000000000000000" pitchFamily="2" charset="-78"/>
            </a:rPr>
            <a:t>ربط غير مباشر، تحتاج لبرمجيات مساندة.</a:t>
          </a:r>
        </a:p>
      </dgm:t>
    </dgm:pt>
    <dgm:pt modelId="{94DFDF43-1F40-4D55-A960-8AF1D7B46AE5}" type="parTrans" cxnId="{92970C60-91A0-4689-9C8C-A13837393224}">
      <dgm:prSet custT="1"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7B245A74-AFE5-40B5-878C-D4F30E08AA80}" type="sibTrans" cxnId="{92970C60-91A0-4689-9C8C-A13837393224}">
      <dgm:prSet/>
      <dgm:spPr/>
      <dgm:t>
        <a:bodyPr/>
        <a:lstStyle/>
        <a:p>
          <a:pPr rtl="1"/>
          <a:endParaRPr lang="ar-SA" sz="1600">
            <a:cs typeface="mohammad bold art 1" pitchFamily="2" charset="-78"/>
          </a:endParaRPr>
        </a:p>
      </dgm:t>
    </dgm:pt>
    <dgm:pt modelId="{0D1F84EF-61BB-4F1A-BB20-7E3823503C53}">
      <dgm:prSet phldrT="[نص]" custT="1"/>
      <dgm:spPr/>
      <dgm:t>
        <a:bodyPr/>
        <a:lstStyle/>
        <a:p>
          <a:pPr rtl="1"/>
          <a:r>
            <a:rPr lang="ar-SA" sz="2400" dirty="0">
              <a:cs typeface="mohammad bold art 1" pitchFamily="2" charset="-78"/>
            </a:rPr>
            <a:t>النوع</a:t>
          </a:r>
        </a:p>
      </dgm:t>
    </dgm:pt>
    <dgm:pt modelId="{286057AD-C8BD-4DBA-B4EB-C8324FF15220}" type="parTrans" cxnId="{B18ABBB2-5658-4723-AED5-B4697930EE91}">
      <dgm:prSet/>
      <dgm:spPr/>
      <dgm:t>
        <a:bodyPr/>
        <a:lstStyle/>
        <a:p>
          <a:pPr rtl="1"/>
          <a:endParaRPr lang="ar-SA"/>
        </a:p>
      </dgm:t>
    </dgm:pt>
    <dgm:pt modelId="{DE091AA9-8F34-45DD-A5AA-644016CE80C4}" type="sibTrans" cxnId="{B18ABBB2-5658-4723-AED5-B4697930EE91}">
      <dgm:prSet/>
      <dgm:spPr/>
      <dgm:t>
        <a:bodyPr/>
        <a:lstStyle/>
        <a:p>
          <a:pPr rtl="1"/>
          <a:endParaRPr lang="ar-SA"/>
        </a:p>
      </dgm:t>
    </dgm:pt>
    <dgm:pt modelId="{417DF9CE-2941-48C4-AB82-A2F7A121B8A4}">
      <dgm:prSet phldrT="[نص]" custT="1"/>
      <dgm:spPr/>
      <dgm:t>
        <a:bodyPr/>
        <a:lstStyle/>
        <a:p>
          <a:pPr rtl="1"/>
          <a:r>
            <a:rPr lang="ar-SA" sz="2400" dirty="0">
              <a:cs typeface="mohammad bold art 1" pitchFamily="2" charset="-78"/>
            </a:rPr>
            <a:t>الأنظمة الداعمة</a:t>
          </a:r>
        </a:p>
      </dgm:t>
    </dgm:pt>
    <dgm:pt modelId="{1A6D307B-9570-49A8-AA9C-15958D25ACCD}" type="parTrans" cxnId="{15801C7A-A7B1-4631-9F72-AD8E6057DB1C}">
      <dgm:prSet/>
      <dgm:spPr/>
      <dgm:t>
        <a:bodyPr/>
        <a:lstStyle/>
        <a:p>
          <a:pPr rtl="1"/>
          <a:endParaRPr lang="ar-SA"/>
        </a:p>
      </dgm:t>
    </dgm:pt>
    <dgm:pt modelId="{4AE777E8-DB22-49F4-A99C-A8AD05B1C643}" type="sibTrans" cxnId="{15801C7A-A7B1-4631-9F72-AD8E6057DB1C}">
      <dgm:prSet/>
      <dgm:spPr/>
      <dgm:t>
        <a:bodyPr/>
        <a:lstStyle/>
        <a:p>
          <a:pPr rtl="1"/>
          <a:endParaRPr lang="ar-SA"/>
        </a:p>
      </dgm:t>
    </dgm:pt>
    <dgm:pt modelId="{956023AB-FD6C-45CF-99B1-E705014F7C76}">
      <dgm:prSet phldrT="[نص]" custT="1"/>
      <dgm:spPr/>
      <dgm:t>
        <a:bodyPr/>
        <a:lstStyle/>
        <a:p>
          <a:pPr rtl="1"/>
          <a:r>
            <a:rPr lang="ar-SA" sz="2400" dirty="0">
              <a:cs typeface="mohammad bold art 1" pitchFamily="2" charset="-78"/>
            </a:rPr>
            <a:t>أشهر القطع الداعمة</a:t>
          </a:r>
        </a:p>
      </dgm:t>
    </dgm:pt>
    <dgm:pt modelId="{057D63F4-65C5-4733-9932-87BF9CCE5FA6}" type="parTrans" cxnId="{85029FFE-E34C-42B5-A384-7289CDE400CC}">
      <dgm:prSet/>
      <dgm:spPr/>
      <dgm:t>
        <a:bodyPr/>
        <a:lstStyle/>
        <a:p>
          <a:pPr rtl="1"/>
          <a:endParaRPr lang="ar-SA"/>
        </a:p>
      </dgm:t>
    </dgm:pt>
    <dgm:pt modelId="{7724B5CA-E00D-4A7C-BE87-9403D0E61056}" type="sibTrans" cxnId="{85029FFE-E34C-42B5-A384-7289CDE400CC}">
      <dgm:prSet/>
      <dgm:spPr/>
      <dgm:t>
        <a:bodyPr/>
        <a:lstStyle/>
        <a:p>
          <a:pPr rtl="1"/>
          <a:endParaRPr lang="ar-SA"/>
        </a:p>
      </dgm:t>
    </dgm:pt>
    <dgm:pt modelId="{AD4CD97B-13B3-4244-8848-9A81C15674B9}">
      <dgm:prSet phldrT="[نص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400" dirty="0">
              <a:cs typeface="mohammad bold art 1" pitchFamily="2" charset="-78"/>
            </a:rPr>
            <a:t>بعض الخصائص</a:t>
          </a:r>
        </a:p>
      </dgm:t>
    </dgm:pt>
    <dgm:pt modelId="{70684377-DCE2-4997-AE3C-BEDEC22ED312}" type="parTrans" cxnId="{794A3209-B816-48D3-B09D-B8D862E2D8D2}">
      <dgm:prSet/>
      <dgm:spPr/>
      <dgm:t>
        <a:bodyPr/>
        <a:lstStyle/>
        <a:p>
          <a:pPr rtl="1"/>
          <a:endParaRPr lang="ar-SA"/>
        </a:p>
      </dgm:t>
    </dgm:pt>
    <dgm:pt modelId="{E3929291-420E-4519-896E-2B9E729E7999}" type="sibTrans" cxnId="{794A3209-B816-48D3-B09D-B8D862E2D8D2}">
      <dgm:prSet/>
      <dgm:spPr/>
      <dgm:t>
        <a:bodyPr/>
        <a:lstStyle/>
        <a:p>
          <a:pPr rtl="1"/>
          <a:endParaRPr lang="ar-SA"/>
        </a:p>
      </dgm:t>
    </dgm:pt>
    <dgm:pt modelId="{EC2E4240-4EBB-4692-A290-839DE99647D4}" type="pres">
      <dgm:prSet presAssocID="{35815833-724F-42AD-B92D-8BF1DEE4627C}" presName="hierChild1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</dgm:pt>
    <dgm:pt modelId="{36416A8A-034C-4AD0-898C-B262A3FF35D4}" type="pres">
      <dgm:prSet presAssocID="{780A1F4F-CAC2-48A1-81D4-F23F1F15DCAA}" presName="hierRoot1" presStyleCnt="0"/>
      <dgm:spPr/>
    </dgm:pt>
    <dgm:pt modelId="{ADC5B2E3-F2E0-41EB-A882-6B494A8A28F5}" type="pres">
      <dgm:prSet presAssocID="{780A1F4F-CAC2-48A1-81D4-F23F1F15DCAA}" presName="composite" presStyleCnt="0"/>
      <dgm:spPr/>
    </dgm:pt>
    <dgm:pt modelId="{F1367EF7-02D5-4474-8006-1EEE6E514C5A}" type="pres">
      <dgm:prSet presAssocID="{780A1F4F-CAC2-48A1-81D4-F23F1F15DCAA}" presName="background" presStyleLbl="node0" presStyleIdx="0" presStyleCnt="1"/>
      <dgm:spPr/>
    </dgm:pt>
    <dgm:pt modelId="{1CC7CBD9-FA3E-4BD5-AC4B-045D2AFB0DEA}" type="pres">
      <dgm:prSet presAssocID="{780A1F4F-CAC2-48A1-81D4-F23F1F15DCAA}" presName="text" presStyleLbl="fgAcc0" presStyleIdx="0" presStyleCnt="1" custScaleX="227024">
        <dgm:presLayoutVars>
          <dgm:chPref val="3"/>
        </dgm:presLayoutVars>
      </dgm:prSet>
      <dgm:spPr/>
    </dgm:pt>
    <dgm:pt modelId="{C280402E-4E08-4AD2-9FC8-29ED665B4FE4}" type="pres">
      <dgm:prSet presAssocID="{780A1F4F-CAC2-48A1-81D4-F23F1F15DCAA}" presName="hierChild2" presStyleCnt="0"/>
      <dgm:spPr/>
    </dgm:pt>
    <dgm:pt modelId="{7E0FBB38-6AB1-4079-9923-3657691041C1}" type="pres">
      <dgm:prSet presAssocID="{286057AD-C8BD-4DBA-B4EB-C8324FF15220}" presName="Name10" presStyleLbl="parChTrans1D2" presStyleIdx="0" presStyleCnt="5"/>
      <dgm:spPr/>
    </dgm:pt>
    <dgm:pt modelId="{6F5CDC9F-876D-428A-9915-7ED779EE413F}" type="pres">
      <dgm:prSet presAssocID="{0D1F84EF-61BB-4F1A-BB20-7E3823503C53}" presName="hierRoot2" presStyleCnt="0"/>
      <dgm:spPr/>
    </dgm:pt>
    <dgm:pt modelId="{9E5F88D6-D57F-41D3-B2E4-577160E150F1}" type="pres">
      <dgm:prSet presAssocID="{0D1F84EF-61BB-4F1A-BB20-7E3823503C53}" presName="composite2" presStyleCnt="0"/>
      <dgm:spPr/>
    </dgm:pt>
    <dgm:pt modelId="{44C3AF3B-071B-4653-9BD6-7F07694655D8}" type="pres">
      <dgm:prSet presAssocID="{0D1F84EF-61BB-4F1A-BB20-7E3823503C53}" presName="background2" presStyleLbl="node2" presStyleIdx="0" presStyleCnt="5"/>
      <dgm:spPr/>
    </dgm:pt>
    <dgm:pt modelId="{92EDB664-CCB1-4AE6-B3FF-519AAA88126B}" type="pres">
      <dgm:prSet presAssocID="{0D1F84EF-61BB-4F1A-BB20-7E3823503C53}" presName="text2" presStyleLbl="fgAcc2" presStyleIdx="0" presStyleCnt="5">
        <dgm:presLayoutVars>
          <dgm:chPref val="3"/>
        </dgm:presLayoutVars>
      </dgm:prSet>
      <dgm:spPr/>
    </dgm:pt>
    <dgm:pt modelId="{C8489B5A-EDB1-4A60-A7EE-E157655B981A}" type="pres">
      <dgm:prSet presAssocID="{0D1F84EF-61BB-4F1A-BB20-7E3823503C53}" presName="hierChild3" presStyleCnt="0"/>
      <dgm:spPr/>
    </dgm:pt>
    <dgm:pt modelId="{74460AC9-D039-4891-9DFB-720B14649164}" type="pres">
      <dgm:prSet presAssocID="{1A6D307B-9570-49A8-AA9C-15958D25ACCD}" presName="Name17" presStyleLbl="parChTrans1D3" presStyleIdx="0" presStyleCnt="5"/>
      <dgm:spPr/>
    </dgm:pt>
    <dgm:pt modelId="{450D2FE3-C916-4846-8744-F553B1BC30C0}" type="pres">
      <dgm:prSet presAssocID="{417DF9CE-2941-48C4-AB82-A2F7A121B8A4}" presName="hierRoot3" presStyleCnt="0"/>
      <dgm:spPr/>
    </dgm:pt>
    <dgm:pt modelId="{84B72A50-6F54-4002-B72A-6E96BEACC4A9}" type="pres">
      <dgm:prSet presAssocID="{417DF9CE-2941-48C4-AB82-A2F7A121B8A4}" presName="composite3" presStyleCnt="0"/>
      <dgm:spPr/>
    </dgm:pt>
    <dgm:pt modelId="{EC4AC343-CA31-4406-B767-81963D6A10F4}" type="pres">
      <dgm:prSet presAssocID="{417DF9CE-2941-48C4-AB82-A2F7A121B8A4}" presName="background3" presStyleLbl="node3" presStyleIdx="0" presStyleCnt="5"/>
      <dgm:spPr/>
    </dgm:pt>
    <dgm:pt modelId="{D52F2A35-08ED-4B24-9F82-BBB0BC48520A}" type="pres">
      <dgm:prSet presAssocID="{417DF9CE-2941-48C4-AB82-A2F7A121B8A4}" presName="text3" presStyleLbl="fgAcc3" presStyleIdx="0" presStyleCnt="5">
        <dgm:presLayoutVars>
          <dgm:chPref val="3"/>
        </dgm:presLayoutVars>
      </dgm:prSet>
      <dgm:spPr/>
    </dgm:pt>
    <dgm:pt modelId="{056073FF-9AAA-4D3E-9FDE-DC7EB8EE2BC0}" type="pres">
      <dgm:prSet presAssocID="{417DF9CE-2941-48C4-AB82-A2F7A121B8A4}" presName="hierChild4" presStyleCnt="0"/>
      <dgm:spPr/>
    </dgm:pt>
    <dgm:pt modelId="{0744E7B7-3CF3-41AA-A843-7FE593D5DC1C}" type="pres">
      <dgm:prSet presAssocID="{057D63F4-65C5-4733-9932-87BF9CCE5FA6}" presName="Name23" presStyleLbl="parChTrans1D4" presStyleIdx="0" presStyleCnt="10"/>
      <dgm:spPr/>
    </dgm:pt>
    <dgm:pt modelId="{56357F81-5039-4430-8CDD-DBCE3F510BEB}" type="pres">
      <dgm:prSet presAssocID="{956023AB-FD6C-45CF-99B1-E705014F7C76}" presName="hierRoot4" presStyleCnt="0"/>
      <dgm:spPr/>
    </dgm:pt>
    <dgm:pt modelId="{D63EB7F7-F872-4D4E-8860-B4022B8ED681}" type="pres">
      <dgm:prSet presAssocID="{956023AB-FD6C-45CF-99B1-E705014F7C76}" presName="composite4" presStyleCnt="0"/>
      <dgm:spPr/>
    </dgm:pt>
    <dgm:pt modelId="{0E8E0692-80C7-46B3-9E56-B83E29AA8FF8}" type="pres">
      <dgm:prSet presAssocID="{956023AB-FD6C-45CF-99B1-E705014F7C76}" presName="background4" presStyleLbl="node4" presStyleIdx="0" presStyleCnt="10"/>
      <dgm:spPr/>
    </dgm:pt>
    <dgm:pt modelId="{AF21F242-933E-4AD3-9C9E-40CB140E112F}" type="pres">
      <dgm:prSet presAssocID="{956023AB-FD6C-45CF-99B1-E705014F7C76}" presName="text4" presStyleLbl="fgAcc4" presStyleIdx="0" presStyleCnt="10">
        <dgm:presLayoutVars>
          <dgm:chPref val="3"/>
        </dgm:presLayoutVars>
      </dgm:prSet>
      <dgm:spPr/>
    </dgm:pt>
    <dgm:pt modelId="{0E630604-1D79-41CC-A56E-40812C40CE14}" type="pres">
      <dgm:prSet presAssocID="{956023AB-FD6C-45CF-99B1-E705014F7C76}" presName="hierChild5" presStyleCnt="0"/>
      <dgm:spPr/>
    </dgm:pt>
    <dgm:pt modelId="{36B494CE-84C6-4E16-A79F-526D05F0F3C6}" type="pres">
      <dgm:prSet presAssocID="{70684377-DCE2-4997-AE3C-BEDEC22ED312}" presName="Name23" presStyleLbl="parChTrans1D4" presStyleIdx="1" presStyleCnt="10"/>
      <dgm:spPr/>
    </dgm:pt>
    <dgm:pt modelId="{D1FBCA2F-CC02-4959-8299-9161C903C87A}" type="pres">
      <dgm:prSet presAssocID="{AD4CD97B-13B3-4244-8848-9A81C15674B9}" presName="hierRoot4" presStyleCnt="0"/>
      <dgm:spPr/>
    </dgm:pt>
    <dgm:pt modelId="{ED02F9D6-7BF7-4C2E-8135-0E5703D0FA9B}" type="pres">
      <dgm:prSet presAssocID="{AD4CD97B-13B3-4244-8848-9A81C15674B9}" presName="composite4" presStyleCnt="0"/>
      <dgm:spPr/>
    </dgm:pt>
    <dgm:pt modelId="{AFE1A4FC-3726-4F2F-9636-13FE66A57990}" type="pres">
      <dgm:prSet presAssocID="{AD4CD97B-13B3-4244-8848-9A81C15674B9}" presName="background4" presStyleLbl="node4" presStyleIdx="1" presStyleCnt="10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1E6E81F1-6C3D-4968-8365-7958477858D8}" type="pres">
      <dgm:prSet presAssocID="{AD4CD97B-13B3-4244-8848-9A81C15674B9}" presName="text4" presStyleLbl="fgAcc4" presStyleIdx="1" presStyleCnt="10">
        <dgm:presLayoutVars>
          <dgm:chPref val="3"/>
        </dgm:presLayoutVars>
      </dgm:prSet>
      <dgm:spPr/>
    </dgm:pt>
    <dgm:pt modelId="{CF00447B-BA76-4BD1-B914-4352391F90B0}" type="pres">
      <dgm:prSet presAssocID="{AD4CD97B-13B3-4244-8848-9A81C15674B9}" presName="hierChild5" presStyleCnt="0"/>
      <dgm:spPr/>
    </dgm:pt>
    <dgm:pt modelId="{D1EC7BA0-95DA-4DEB-983E-244F57D907C7}" type="pres">
      <dgm:prSet presAssocID="{AE839252-C151-4BB8-AD03-73417A19F0F7}" presName="Name10" presStyleLbl="parChTrans1D2" presStyleIdx="1" presStyleCnt="5"/>
      <dgm:spPr/>
    </dgm:pt>
    <dgm:pt modelId="{2966E7FA-5A05-4D78-AEBA-FCBC5575ED30}" type="pres">
      <dgm:prSet presAssocID="{5798C3D1-80D4-4D6D-9789-6E3867CD6993}" presName="hierRoot2" presStyleCnt="0"/>
      <dgm:spPr/>
    </dgm:pt>
    <dgm:pt modelId="{7FD2E048-32DE-411B-A612-168283878973}" type="pres">
      <dgm:prSet presAssocID="{5798C3D1-80D4-4D6D-9789-6E3867CD6993}" presName="composite2" presStyleCnt="0"/>
      <dgm:spPr/>
    </dgm:pt>
    <dgm:pt modelId="{22D8DBFC-30C8-487D-9901-D1661701C475}" type="pres">
      <dgm:prSet presAssocID="{5798C3D1-80D4-4D6D-9789-6E3867CD6993}" presName="background2" presStyleLbl="node2" presStyleIdx="1" presStyleCnt="5"/>
      <dgm:spPr/>
    </dgm:pt>
    <dgm:pt modelId="{8B1E04C5-CE7D-4F64-A503-8A4D244DB591}" type="pres">
      <dgm:prSet presAssocID="{5798C3D1-80D4-4D6D-9789-6E3867CD6993}" presName="text2" presStyleLbl="fgAcc2" presStyleIdx="1" presStyleCnt="5">
        <dgm:presLayoutVars>
          <dgm:chPref val="3"/>
        </dgm:presLayoutVars>
      </dgm:prSet>
      <dgm:spPr/>
    </dgm:pt>
    <dgm:pt modelId="{2BB3E054-FF3F-4732-BE43-370B84008FAD}" type="pres">
      <dgm:prSet presAssocID="{5798C3D1-80D4-4D6D-9789-6E3867CD6993}" presName="hierChild3" presStyleCnt="0"/>
      <dgm:spPr/>
    </dgm:pt>
    <dgm:pt modelId="{767768A9-E885-4D3D-9F60-2A13E57D4EAC}" type="pres">
      <dgm:prSet presAssocID="{2884C38A-FE14-401F-9474-DB4900A1C89C}" presName="Name17" presStyleLbl="parChTrans1D3" presStyleIdx="1" presStyleCnt="5"/>
      <dgm:spPr/>
    </dgm:pt>
    <dgm:pt modelId="{19615830-88C8-4823-8BD8-BB9C76DC6D2F}" type="pres">
      <dgm:prSet presAssocID="{8BD2FBC5-E168-42F7-BF90-30990CC348FA}" presName="hierRoot3" presStyleCnt="0"/>
      <dgm:spPr/>
    </dgm:pt>
    <dgm:pt modelId="{8EE0DDE8-2546-4724-B5F8-269406DC72CF}" type="pres">
      <dgm:prSet presAssocID="{8BD2FBC5-E168-42F7-BF90-30990CC348FA}" presName="composite3" presStyleCnt="0"/>
      <dgm:spPr/>
    </dgm:pt>
    <dgm:pt modelId="{EB6274A5-30F3-44C4-8520-93D19C2A9AB7}" type="pres">
      <dgm:prSet presAssocID="{8BD2FBC5-E168-42F7-BF90-30990CC348FA}" presName="background3" presStyleLbl="node3" presStyleIdx="1" presStyleCnt="5"/>
      <dgm:spPr/>
    </dgm:pt>
    <dgm:pt modelId="{37FB4137-0A02-4052-80FD-748FFF821254}" type="pres">
      <dgm:prSet presAssocID="{8BD2FBC5-E168-42F7-BF90-30990CC348FA}" presName="text3" presStyleLbl="fgAcc3" presStyleIdx="1" presStyleCnt="5">
        <dgm:presLayoutVars>
          <dgm:chPref val="3"/>
        </dgm:presLayoutVars>
      </dgm:prSet>
      <dgm:spPr/>
    </dgm:pt>
    <dgm:pt modelId="{E246E70C-5318-45FA-B012-FF65CD0F7A79}" type="pres">
      <dgm:prSet presAssocID="{8BD2FBC5-E168-42F7-BF90-30990CC348FA}" presName="hierChild4" presStyleCnt="0"/>
      <dgm:spPr/>
    </dgm:pt>
    <dgm:pt modelId="{BEEAAA76-2BE9-44E0-BF9F-8F1ED94548AD}" type="pres">
      <dgm:prSet presAssocID="{8186DD41-7EB5-4565-9898-165658B3BD86}" presName="Name23" presStyleLbl="parChTrans1D4" presStyleIdx="2" presStyleCnt="10"/>
      <dgm:spPr/>
    </dgm:pt>
    <dgm:pt modelId="{7B11A802-B31A-4008-BA2C-F184655ACC35}" type="pres">
      <dgm:prSet presAssocID="{67EA5625-E876-4085-834F-99ECAF1532D1}" presName="hierRoot4" presStyleCnt="0"/>
      <dgm:spPr/>
    </dgm:pt>
    <dgm:pt modelId="{D6077A21-49F4-4516-B1EB-C8A67AED2460}" type="pres">
      <dgm:prSet presAssocID="{67EA5625-E876-4085-834F-99ECAF1532D1}" presName="composite4" presStyleCnt="0"/>
      <dgm:spPr/>
    </dgm:pt>
    <dgm:pt modelId="{708060A8-F575-43C7-AD57-1DA030C0FE86}" type="pres">
      <dgm:prSet presAssocID="{67EA5625-E876-4085-834F-99ECAF1532D1}" presName="background4" presStyleLbl="node4" presStyleIdx="2" presStyleCnt="10"/>
      <dgm:spPr/>
    </dgm:pt>
    <dgm:pt modelId="{B1FDEE2C-0A0D-4C6A-B81A-277DCBA090D6}" type="pres">
      <dgm:prSet presAssocID="{67EA5625-E876-4085-834F-99ECAF1532D1}" presName="text4" presStyleLbl="fgAcc4" presStyleIdx="2" presStyleCnt="10">
        <dgm:presLayoutVars>
          <dgm:chPref val="3"/>
        </dgm:presLayoutVars>
      </dgm:prSet>
      <dgm:spPr/>
    </dgm:pt>
    <dgm:pt modelId="{06AE7F12-6364-424C-8165-7A0C5FC8A01D}" type="pres">
      <dgm:prSet presAssocID="{67EA5625-E876-4085-834F-99ECAF1532D1}" presName="hierChild5" presStyleCnt="0"/>
      <dgm:spPr/>
    </dgm:pt>
    <dgm:pt modelId="{35C5E274-48CC-4654-B9BC-CF1D3DEB0472}" type="pres">
      <dgm:prSet presAssocID="{22E9F301-1512-4BCE-8DBE-FD90D79E988D}" presName="Name23" presStyleLbl="parChTrans1D4" presStyleIdx="3" presStyleCnt="10"/>
      <dgm:spPr/>
    </dgm:pt>
    <dgm:pt modelId="{7301CDE5-708F-4F52-90A5-659BA2C2CAB8}" type="pres">
      <dgm:prSet presAssocID="{CCC9EF4B-4BD2-4F14-A657-AC2619970785}" presName="hierRoot4" presStyleCnt="0"/>
      <dgm:spPr/>
    </dgm:pt>
    <dgm:pt modelId="{F691DC14-4E23-4AD9-93D4-6D44EBCAD713}" type="pres">
      <dgm:prSet presAssocID="{CCC9EF4B-4BD2-4F14-A657-AC2619970785}" presName="composite4" presStyleCnt="0"/>
      <dgm:spPr/>
    </dgm:pt>
    <dgm:pt modelId="{4DB0FD29-865A-46E6-843C-1E35A92C30B6}" type="pres">
      <dgm:prSet presAssocID="{CCC9EF4B-4BD2-4F14-A657-AC2619970785}" presName="background4" presStyleLbl="node4" presStyleIdx="3" presStyleCnt="10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4C9CE08C-1101-4F99-A6D8-1168B1CE51E8}" type="pres">
      <dgm:prSet presAssocID="{CCC9EF4B-4BD2-4F14-A657-AC2619970785}" presName="text4" presStyleLbl="fgAcc4" presStyleIdx="3" presStyleCnt="10">
        <dgm:presLayoutVars>
          <dgm:chPref val="3"/>
        </dgm:presLayoutVars>
      </dgm:prSet>
      <dgm:spPr/>
    </dgm:pt>
    <dgm:pt modelId="{61D01098-DFBA-43F9-8A02-D88C6D974A4E}" type="pres">
      <dgm:prSet presAssocID="{CCC9EF4B-4BD2-4F14-A657-AC2619970785}" presName="hierChild5" presStyleCnt="0"/>
      <dgm:spPr/>
    </dgm:pt>
    <dgm:pt modelId="{4C2AF9C1-AC21-4820-BBC0-2C4E00DBD7BA}" type="pres">
      <dgm:prSet presAssocID="{8CBCC093-C61D-4F7D-BEEE-D42122A89F5B}" presName="Name10" presStyleLbl="parChTrans1D2" presStyleIdx="2" presStyleCnt="5"/>
      <dgm:spPr/>
    </dgm:pt>
    <dgm:pt modelId="{D5818DF9-C040-4AF5-BBEC-49519E8FDF7B}" type="pres">
      <dgm:prSet presAssocID="{F48A36DD-8265-444E-A3E3-1EAB34D2FCB1}" presName="hierRoot2" presStyleCnt="0"/>
      <dgm:spPr/>
    </dgm:pt>
    <dgm:pt modelId="{2668A314-8FC9-4D58-9FA3-629016E49284}" type="pres">
      <dgm:prSet presAssocID="{F48A36DD-8265-444E-A3E3-1EAB34D2FCB1}" presName="composite2" presStyleCnt="0"/>
      <dgm:spPr/>
    </dgm:pt>
    <dgm:pt modelId="{279CB884-7BF5-4081-BD0A-EB232093E7E5}" type="pres">
      <dgm:prSet presAssocID="{F48A36DD-8265-444E-A3E3-1EAB34D2FCB1}" presName="background2" presStyleLbl="node2" presStyleIdx="2" presStyleCnt="5"/>
      <dgm:spPr/>
    </dgm:pt>
    <dgm:pt modelId="{597F72DF-7E51-4945-A53D-B76664B20D54}" type="pres">
      <dgm:prSet presAssocID="{F48A36DD-8265-444E-A3E3-1EAB34D2FCB1}" presName="text2" presStyleLbl="fgAcc2" presStyleIdx="2" presStyleCnt="5">
        <dgm:presLayoutVars>
          <dgm:chPref val="3"/>
        </dgm:presLayoutVars>
      </dgm:prSet>
      <dgm:spPr/>
    </dgm:pt>
    <dgm:pt modelId="{F30A80C2-FB6A-40BC-B0C7-424837336CF7}" type="pres">
      <dgm:prSet presAssocID="{F48A36DD-8265-444E-A3E3-1EAB34D2FCB1}" presName="hierChild3" presStyleCnt="0"/>
      <dgm:spPr/>
    </dgm:pt>
    <dgm:pt modelId="{6BA46DD6-7048-411B-BE66-A64B4A192091}" type="pres">
      <dgm:prSet presAssocID="{E4E0F4ED-B0A2-4F87-8875-3C2FE4CEDFDF}" presName="Name17" presStyleLbl="parChTrans1D3" presStyleIdx="2" presStyleCnt="5"/>
      <dgm:spPr/>
    </dgm:pt>
    <dgm:pt modelId="{9C5B57B0-AD29-4F21-B1EF-76D71BE65BAB}" type="pres">
      <dgm:prSet presAssocID="{262438C7-5A36-4CC2-B8DF-2B40837DAE56}" presName="hierRoot3" presStyleCnt="0"/>
      <dgm:spPr/>
    </dgm:pt>
    <dgm:pt modelId="{40534249-C684-4B9D-AE82-D492C1CD0E8F}" type="pres">
      <dgm:prSet presAssocID="{262438C7-5A36-4CC2-B8DF-2B40837DAE56}" presName="composite3" presStyleCnt="0"/>
      <dgm:spPr/>
    </dgm:pt>
    <dgm:pt modelId="{4F8C2DEE-4477-4961-983B-6CA8E974CA72}" type="pres">
      <dgm:prSet presAssocID="{262438C7-5A36-4CC2-B8DF-2B40837DAE56}" presName="background3" presStyleLbl="node3" presStyleIdx="2" presStyleCnt="5"/>
      <dgm:spPr/>
    </dgm:pt>
    <dgm:pt modelId="{AABFF4F8-633E-46F3-A70A-03F27BF03C0A}" type="pres">
      <dgm:prSet presAssocID="{262438C7-5A36-4CC2-B8DF-2B40837DAE56}" presName="text3" presStyleLbl="fgAcc3" presStyleIdx="2" presStyleCnt="5">
        <dgm:presLayoutVars>
          <dgm:chPref val="3"/>
        </dgm:presLayoutVars>
      </dgm:prSet>
      <dgm:spPr/>
    </dgm:pt>
    <dgm:pt modelId="{F0990B6D-202A-453D-A259-27F798A06709}" type="pres">
      <dgm:prSet presAssocID="{262438C7-5A36-4CC2-B8DF-2B40837DAE56}" presName="hierChild4" presStyleCnt="0"/>
      <dgm:spPr/>
    </dgm:pt>
    <dgm:pt modelId="{584D92AF-5EED-4265-88AD-D997FA3170F1}" type="pres">
      <dgm:prSet presAssocID="{1A8613C5-E1AB-4B8C-B434-8D0E4BB6F5BD}" presName="Name23" presStyleLbl="parChTrans1D4" presStyleIdx="4" presStyleCnt="10"/>
      <dgm:spPr/>
    </dgm:pt>
    <dgm:pt modelId="{52C792F0-2B16-4381-8EBE-C45F020F96F3}" type="pres">
      <dgm:prSet presAssocID="{D2EDACFB-32EA-4DBE-9CA5-9F70165611EB}" presName="hierRoot4" presStyleCnt="0"/>
      <dgm:spPr/>
    </dgm:pt>
    <dgm:pt modelId="{A6C149F9-DB61-4E2C-BAB3-0E28DB58CA76}" type="pres">
      <dgm:prSet presAssocID="{D2EDACFB-32EA-4DBE-9CA5-9F70165611EB}" presName="composite4" presStyleCnt="0"/>
      <dgm:spPr/>
    </dgm:pt>
    <dgm:pt modelId="{7CB1886D-3B94-41E3-A68D-F7ABA5C84A2B}" type="pres">
      <dgm:prSet presAssocID="{D2EDACFB-32EA-4DBE-9CA5-9F70165611EB}" presName="background4" presStyleLbl="node4" presStyleIdx="4" presStyleCnt="10"/>
      <dgm:spPr/>
    </dgm:pt>
    <dgm:pt modelId="{89709EE1-62EC-4DF7-BBBF-C89F3C614394}" type="pres">
      <dgm:prSet presAssocID="{D2EDACFB-32EA-4DBE-9CA5-9F70165611EB}" presName="text4" presStyleLbl="fgAcc4" presStyleIdx="4" presStyleCnt="10">
        <dgm:presLayoutVars>
          <dgm:chPref val="3"/>
        </dgm:presLayoutVars>
      </dgm:prSet>
      <dgm:spPr/>
    </dgm:pt>
    <dgm:pt modelId="{CC854411-8B6C-4307-98C2-DC44323FC319}" type="pres">
      <dgm:prSet presAssocID="{D2EDACFB-32EA-4DBE-9CA5-9F70165611EB}" presName="hierChild5" presStyleCnt="0"/>
      <dgm:spPr/>
    </dgm:pt>
    <dgm:pt modelId="{2ACE77F8-09BD-4223-A81B-03F2DF1208D2}" type="pres">
      <dgm:prSet presAssocID="{15A5E570-A44A-41DD-BEB4-C3454E7FABC0}" presName="Name23" presStyleLbl="parChTrans1D4" presStyleIdx="5" presStyleCnt="10"/>
      <dgm:spPr/>
    </dgm:pt>
    <dgm:pt modelId="{6E280EFF-BE6C-4CB9-8579-7F5C13CDF1E6}" type="pres">
      <dgm:prSet presAssocID="{DA81D9ED-F922-42EC-A916-827E236CDB78}" presName="hierRoot4" presStyleCnt="0"/>
      <dgm:spPr/>
    </dgm:pt>
    <dgm:pt modelId="{5A594FBD-CD22-4904-9144-ADCF906734AF}" type="pres">
      <dgm:prSet presAssocID="{DA81D9ED-F922-42EC-A916-827E236CDB78}" presName="composite4" presStyleCnt="0"/>
      <dgm:spPr/>
    </dgm:pt>
    <dgm:pt modelId="{80D0B60D-E8D2-4A2E-9582-94AB774D7ED1}" type="pres">
      <dgm:prSet presAssocID="{DA81D9ED-F922-42EC-A916-827E236CDB78}" presName="background4" presStyleLbl="node4" presStyleIdx="5" presStyleCnt="10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815F8622-B9A1-47BD-BE49-E01C73926183}" type="pres">
      <dgm:prSet presAssocID="{DA81D9ED-F922-42EC-A916-827E236CDB78}" presName="text4" presStyleLbl="fgAcc4" presStyleIdx="5" presStyleCnt="10">
        <dgm:presLayoutVars>
          <dgm:chPref val="3"/>
        </dgm:presLayoutVars>
      </dgm:prSet>
      <dgm:spPr/>
    </dgm:pt>
    <dgm:pt modelId="{8C386DAB-9725-49B8-A315-750FB1847564}" type="pres">
      <dgm:prSet presAssocID="{DA81D9ED-F922-42EC-A916-827E236CDB78}" presName="hierChild5" presStyleCnt="0"/>
      <dgm:spPr/>
    </dgm:pt>
    <dgm:pt modelId="{B218B878-C04E-4BD8-9840-C77CDE09DBF8}" type="pres">
      <dgm:prSet presAssocID="{469CE0A2-7AF1-4A6C-83D9-EB12FF7D24C8}" presName="Name10" presStyleLbl="parChTrans1D2" presStyleIdx="3" presStyleCnt="5"/>
      <dgm:spPr/>
    </dgm:pt>
    <dgm:pt modelId="{7F09AFE4-40AD-4A92-8C66-FEE039C620D6}" type="pres">
      <dgm:prSet presAssocID="{E8F26733-E6C9-4F0B-894A-413B2C816304}" presName="hierRoot2" presStyleCnt="0"/>
      <dgm:spPr/>
    </dgm:pt>
    <dgm:pt modelId="{97E77F89-E731-49CF-81B3-5EEC6928D08F}" type="pres">
      <dgm:prSet presAssocID="{E8F26733-E6C9-4F0B-894A-413B2C816304}" presName="composite2" presStyleCnt="0"/>
      <dgm:spPr/>
    </dgm:pt>
    <dgm:pt modelId="{8F14BF24-8F8C-4BFD-8894-C1768FF9E89F}" type="pres">
      <dgm:prSet presAssocID="{E8F26733-E6C9-4F0B-894A-413B2C816304}" presName="background2" presStyleLbl="node2" presStyleIdx="3" presStyleCnt="5"/>
      <dgm:spPr/>
    </dgm:pt>
    <dgm:pt modelId="{22D74B02-DEA9-4196-BE25-89864FC05712}" type="pres">
      <dgm:prSet presAssocID="{E8F26733-E6C9-4F0B-894A-413B2C816304}" presName="text2" presStyleLbl="fgAcc2" presStyleIdx="3" presStyleCnt="5">
        <dgm:presLayoutVars>
          <dgm:chPref val="3"/>
        </dgm:presLayoutVars>
      </dgm:prSet>
      <dgm:spPr/>
    </dgm:pt>
    <dgm:pt modelId="{F73B5535-4814-40A3-B18D-7B4303D2733F}" type="pres">
      <dgm:prSet presAssocID="{E8F26733-E6C9-4F0B-894A-413B2C816304}" presName="hierChild3" presStyleCnt="0"/>
      <dgm:spPr/>
    </dgm:pt>
    <dgm:pt modelId="{195A194C-798E-4321-90FF-FD5A0993F9C2}" type="pres">
      <dgm:prSet presAssocID="{4AAE1BD6-BE99-4BE4-B120-50C1DF94F121}" presName="Name17" presStyleLbl="parChTrans1D3" presStyleIdx="3" presStyleCnt="5"/>
      <dgm:spPr/>
    </dgm:pt>
    <dgm:pt modelId="{776DAE51-B374-43A7-9975-5F8C84492774}" type="pres">
      <dgm:prSet presAssocID="{A064937B-C832-4633-BAE1-CE19DABE01AE}" presName="hierRoot3" presStyleCnt="0"/>
      <dgm:spPr/>
    </dgm:pt>
    <dgm:pt modelId="{75B43A1B-EBCC-4DF9-BC4F-64D1CD818ACB}" type="pres">
      <dgm:prSet presAssocID="{A064937B-C832-4633-BAE1-CE19DABE01AE}" presName="composite3" presStyleCnt="0"/>
      <dgm:spPr/>
    </dgm:pt>
    <dgm:pt modelId="{B6958503-B323-471F-9AA8-DFBCC7FDD7FB}" type="pres">
      <dgm:prSet presAssocID="{A064937B-C832-4633-BAE1-CE19DABE01AE}" presName="background3" presStyleLbl="node3" presStyleIdx="3" presStyleCnt="5"/>
      <dgm:spPr/>
    </dgm:pt>
    <dgm:pt modelId="{BA96DB27-0F3D-4677-8FD5-DDAB26F58804}" type="pres">
      <dgm:prSet presAssocID="{A064937B-C832-4633-BAE1-CE19DABE01AE}" presName="text3" presStyleLbl="fgAcc3" presStyleIdx="3" presStyleCnt="5">
        <dgm:presLayoutVars>
          <dgm:chPref val="3"/>
        </dgm:presLayoutVars>
      </dgm:prSet>
      <dgm:spPr/>
    </dgm:pt>
    <dgm:pt modelId="{2D07FC06-0AFD-4AA9-B353-FC4623A9A4EF}" type="pres">
      <dgm:prSet presAssocID="{A064937B-C832-4633-BAE1-CE19DABE01AE}" presName="hierChild4" presStyleCnt="0"/>
      <dgm:spPr/>
    </dgm:pt>
    <dgm:pt modelId="{F65E7CFA-9328-4D14-A92E-361AF6363D3B}" type="pres">
      <dgm:prSet presAssocID="{F048F913-B74F-44BA-8B22-4404A6FEAFD0}" presName="Name23" presStyleLbl="parChTrans1D4" presStyleIdx="6" presStyleCnt="10"/>
      <dgm:spPr/>
    </dgm:pt>
    <dgm:pt modelId="{645C5FCB-6FAB-485E-A925-22D23D82DCFB}" type="pres">
      <dgm:prSet presAssocID="{41F7DAFD-28D3-436E-9137-ECA60AE0D085}" presName="hierRoot4" presStyleCnt="0"/>
      <dgm:spPr/>
    </dgm:pt>
    <dgm:pt modelId="{9996CDC2-71B0-462A-B7A2-AB02516A9625}" type="pres">
      <dgm:prSet presAssocID="{41F7DAFD-28D3-436E-9137-ECA60AE0D085}" presName="composite4" presStyleCnt="0"/>
      <dgm:spPr/>
    </dgm:pt>
    <dgm:pt modelId="{0972E0DD-A644-430E-80F0-8C0DD90B376F}" type="pres">
      <dgm:prSet presAssocID="{41F7DAFD-28D3-436E-9137-ECA60AE0D085}" presName="background4" presStyleLbl="node4" presStyleIdx="6" presStyleCnt="10"/>
      <dgm:spPr/>
    </dgm:pt>
    <dgm:pt modelId="{9228E9EC-7CC1-46B1-9CDC-395691ADBFB5}" type="pres">
      <dgm:prSet presAssocID="{41F7DAFD-28D3-436E-9137-ECA60AE0D085}" presName="text4" presStyleLbl="fgAcc4" presStyleIdx="6" presStyleCnt="10">
        <dgm:presLayoutVars>
          <dgm:chPref val="3"/>
        </dgm:presLayoutVars>
      </dgm:prSet>
      <dgm:spPr/>
    </dgm:pt>
    <dgm:pt modelId="{F83D0BEF-44C8-44F5-B5EF-7766913910F8}" type="pres">
      <dgm:prSet presAssocID="{41F7DAFD-28D3-436E-9137-ECA60AE0D085}" presName="hierChild5" presStyleCnt="0"/>
      <dgm:spPr/>
    </dgm:pt>
    <dgm:pt modelId="{3D2B99A0-57DF-40CB-8BCC-C42319FBB19C}" type="pres">
      <dgm:prSet presAssocID="{1F0D08B4-68BB-4FD9-A2D0-5BACC80F7A3B}" presName="Name23" presStyleLbl="parChTrans1D4" presStyleIdx="7" presStyleCnt="10"/>
      <dgm:spPr/>
    </dgm:pt>
    <dgm:pt modelId="{70D13156-8F12-4D4A-AE02-D87A96C3905A}" type="pres">
      <dgm:prSet presAssocID="{F904CA02-5C2E-4C61-827A-6FB22B072235}" presName="hierRoot4" presStyleCnt="0"/>
      <dgm:spPr/>
    </dgm:pt>
    <dgm:pt modelId="{FD801479-9336-4228-8074-CCCE4419BEAC}" type="pres">
      <dgm:prSet presAssocID="{F904CA02-5C2E-4C61-827A-6FB22B072235}" presName="composite4" presStyleCnt="0"/>
      <dgm:spPr/>
    </dgm:pt>
    <dgm:pt modelId="{5E804829-A6FB-4080-A913-9DAA2FEAC661}" type="pres">
      <dgm:prSet presAssocID="{F904CA02-5C2E-4C61-827A-6FB22B072235}" presName="background4" presStyleLbl="node4" presStyleIdx="7" presStyleCnt="10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E98A4216-2C85-4DA4-9E74-F9E645163F9E}" type="pres">
      <dgm:prSet presAssocID="{F904CA02-5C2E-4C61-827A-6FB22B072235}" presName="text4" presStyleLbl="fgAcc4" presStyleIdx="7" presStyleCnt="10">
        <dgm:presLayoutVars>
          <dgm:chPref val="3"/>
        </dgm:presLayoutVars>
      </dgm:prSet>
      <dgm:spPr/>
    </dgm:pt>
    <dgm:pt modelId="{204F5A4E-1174-4B25-89F9-A73A06975F7D}" type="pres">
      <dgm:prSet presAssocID="{F904CA02-5C2E-4C61-827A-6FB22B072235}" presName="hierChild5" presStyleCnt="0"/>
      <dgm:spPr/>
    </dgm:pt>
    <dgm:pt modelId="{19967203-7B57-4058-A656-3A2DB34C12D0}" type="pres">
      <dgm:prSet presAssocID="{20A6B0B1-9315-48EF-AC20-E90D77E66177}" presName="Name10" presStyleLbl="parChTrans1D2" presStyleIdx="4" presStyleCnt="5"/>
      <dgm:spPr/>
    </dgm:pt>
    <dgm:pt modelId="{0DC930E4-6540-46FE-91C2-78D216F9BAE5}" type="pres">
      <dgm:prSet presAssocID="{8AB1470A-1B92-4E1E-A7A8-4F7A911DF832}" presName="hierRoot2" presStyleCnt="0"/>
      <dgm:spPr/>
    </dgm:pt>
    <dgm:pt modelId="{21DEB346-58EB-4357-9D12-C2F4CA30582A}" type="pres">
      <dgm:prSet presAssocID="{8AB1470A-1B92-4E1E-A7A8-4F7A911DF832}" presName="composite2" presStyleCnt="0"/>
      <dgm:spPr/>
    </dgm:pt>
    <dgm:pt modelId="{AB737AF2-B99D-4107-BB7F-EEBC07E701B7}" type="pres">
      <dgm:prSet presAssocID="{8AB1470A-1B92-4E1E-A7A8-4F7A911DF832}" presName="background2" presStyleLbl="node2" presStyleIdx="4" presStyleCnt="5"/>
      <dgm:spPr/>
    </dgm:pt>
    <dgm:pt modelId="{E5121006-8C59-4F5D-8071-6564BECED57B}" type="pres">
      <dgm:prSet presAssocID="{8AB1470A-1B92-4E1E-A7A8-4F7A911DF832}" presName="text2" presStyleLbl="fgAcc2" presStyleIdx="4" presStyleCnt="5">
        <dgm:presLayoutVars>
          <dgm:chPref val="3"/>
        </dgm:presLayoutVars>
      </dgm:prSet>
      <dgm:spPr/>
    </dgm:pt>
    <dgm:pt modelId="{2594799F-0762-49EA-BEAA-F8CA7DC759FA}" type="pres">
      <dgm:prSet presAssocID="{8AB1470A-1B92-4E1E-A7A8-4F7A911DF832}" presName="hierChild3" presStyleCnt="0"/>
      <dgm:spPr/>
    </dgm:pt>
    <dgm:pt modelId="{ED34252A-00DD-4128-AD63-BC5171DCC934}" type="pres">
      <dgm:prSet presAssocID="{8D75322C-67B7-4299-90F2-1956977CDAD4}" presName="Name17" presStyleLbl="parChTrans1D3" presStyleIdx="4" presStyleCnt="5"/>
      <dgm:spPr/>
    </dgm:pt>
    <dgm:pt modelId="{708ACD26-642E-4D90-9125-B9FB93C345B7}" type="pres">
      <dgm:prSet presAssocID="{4C49805D-F02F-495D-8655-F3DB4BA392A8}" presName="hierRoot3" presStyleCnt="0"/>
      <dgm:spPr/>
    </dgm:pt>
    <dgm:pt modelId="{5107DEA9-704A-4110-93F4-2B244A60AC82}" type="pres">
      <dgm:prSet presAssocID="{4C49805D-F02F-495D-8655-F3DB4BA392A8}" presName="composite3" presStyleCnt="0"/>
      <dgm:spPr/>
    </dgm:pt>
    <dgm:pt modelId="{E5B90C0D-8B0A-4DE3-AD74-2B4A8986DA45}" type="pres">
      <dgm:prSet presAssocID="{4C49805D-F02F-495D-8655-F3DB4BA392A8}" presName="background3" presStyleLbl="node3" presStyleIdx="4" presStyleCnt="5"/>
      <dgm:spPr/>
    </dgm:pt>
    <dgm:pt modelId="{35D3D65E-CFAA-4120-8BD6-5C6FF3622F0F}" type="pres">
      <dgm:prSet presAssocID="{4C49805D-F02F-495D-8655-F3DB4BA392A8}" presName="text3" presStyleLbl="fgAcc3" presStyleIdx="4" presStyleCnt="5">
        <dgm:presLayoutVars>
          <dgm:chPref val="3"/>
        </dgm:presLayoutVars>
      </dgm:prSet>
      <dgm:spPr/>
    </dgm:pt>
    <dgm:pt modelId="{B3147872-D2CD-427E-9699-CF9A8B7DEAC6}" type="pres">
      <dgm:prSet presAssocID="{4C49805D-F02F-495D-8655-F3DB4BA392A8}" presName="hierChild4" presStyleCnt="0"/>
      <dgm:spPr/>
    </dgm:pt>
    <dgm:pt modelId="{67C0412C-DC0D-43A3-9467-B96312739250}" type="pres">
      <dgm:prSet presAssocID="{FAB1901D-5D7C-4CB1-9847-C35CF60DE103}" presName="Name23" presStyleLbl="parChTrans1D4" presStyleIdx="8" presStyleCnt="10"/>
      <dgm:spPr/>
    </dgm:pt>
    <dgm:pt modelId="{93F35925-2C50-402E-BD97-BDF1E0B003CB}" type="pres">
      <dgm:prSet presAssocID="{01E808E6-2206-46A8-B43D-E228146DBB06}" presName="hierRoot4" presStyleCnt="0"/>
      <dgm:spPr/>
    </dgm:pt>
    <dgm:pt modelId="{B3755B67-0E6A-42FB-8712-3B08355C8883}" type="pres">
      <dgm:prSet presAssocID="{01E808E6-2206-46A8-B43D-E228146DBB06}" presName="composite4" presStyleCnt="0"/>
      <dgm:spPr/>
    </dgm:pt>
    <dgm:pt modelId="{573B2E81-A1AD-4485-855B-1506462A196C}" type="pres">
      <dgm:prSet presAssocID="{01E808E6-2206-46A8-B43D-E228146DBB06}" presName="background4" presStyleLbl="node4" presStyleIdx="8" presStyleCnt="10"/>
      <dgm:spPr/>
    </dgm:pt>
    <dgm:pt modelId="{798766DC-BE2F-4ACB-A57B-10DB7221638C}" type="pres">
      <dgm:prSet presAssocID="{01E808E6-2206-46A8-B43D-E228146DBB06}" presName="text4" presStyleLbl="fgAcc4" presStyleIdx="8" presStyleCnt="10">
        <dgm:presLayoutVars>
          <dgm:chPref val="3"/>
        </dgm:presLayoutVars>
      </dgm:prSet>
      <dgm:spPr/>
    </dgm:pt>
    <dgm:pt modelId="{981E3440-76EA-4C4B-948A-8C8027B8B9ED}" type="pres">
      <dgm:prSet presAssocID="{01E808E6-2206-46A8-B43D-E228146DBB06}" presName="hierChild5" presStyleCnt="0"/>
      <dgm:spPr/>
    </dgm:pt>
    <dgm:pt modelId="{D3E64C65-B787-4531-99A7-6345D883E988}" type="pres">
      <dgm:prSet presAssocID="{94DFDF43-1F40-4D55-A960-8AF1D7B46AE5}" presName="Name23" presStyleLbl="parChTrans1D4" presStyleIdx="9" presStyleCnt="10"/>
      <dgm:spPr/>
    </dgm:pt>
    <dgm:pt modelId="{423BE8FB-894E-4503-88FC-68AE3E80AFC8}" type="pres">
      <dgm:prSet presAssocID="{1A92292E-1633-4B0A-8E9A-49B27B30EA6C}" presName="hierRoot4" presStyleCnt="0"/>
      <dgm:spPr/>
    </dgm:pt>
    <dgm:pt modelId="{9392477A-B0FD-49B8-B100-22058FB63FD4}" type="pres">
      <dgm:prSet presAssocID="{1A92292E-1633-4B0A-8E9A-49B27B30EA6C}" presName="composite4" presStyleCnt="0"/>
      <dgm:spPr/>
    </dgm:pt>
    <dgm:pt modelId="{2B62C164-8F5B-4FB6-A3FE-77E0DE79E414}" type="pres">
      <dgm:prSet presAssocID="{1A92292E-1633-4B0A-8E9A-49B27B30EA6C}" presName="background4" presStyleLbl="node4" presStyleIdx="9" presStyleCnt="10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7EB6D99E-652E-462B-81CA-A6B0E1C2A833}" type="pres">
      <dgm:prSet presAssocID="{1A92292E-1633-4B0A-8E9A-49B27B30EA6C}" presName="text4" presStyleLbl="fgAcc4" presStyleIdx="9" presStyleCnt="10">
        <dgm:presLayoutVars>
          <dgm:chPref val="3"/>
        </dgm:presLayoutVars>
      </dgm:prSet>
      <dgm:spPr/>
    </dgm:pt>
    <dgm:pt modelId="{4427EDB2-6C62-49E9-8BFF-8E9AA15DB0F1}" type="pres">
      <dgm:prSet presAssocID="{1A92292E-1633-4B0A-8E9A-49B27B30EA6C}" presName="hierChild5" presStyleCnt="0"/>
      <dgm:spPr/>
    </dgm:pt>
  </dgm:ptLst>
  <dgm:cxnLst>
    <dgm:cxn modelId="{5DB0F701-4993-43ED-8865-F583396DD082}" type="presOf" srcId="{F904CA02-5C2E-4C61-827A-6FB22B072235}" destId="{E98A4216-2C85-4DA4-9E74-F9E645163F9E}" srcOrd="0" destOrd="0" presId="urn:microsoft.com/office/officeart/2005/8/layout/hierarchy1"/>
    <dgm:cxn modelId="{C4D1A103-179B-48E1-BFBE-7E6489AD0CD2}" type="presOf" srcId="{4C49805D-F02F-495D-8655-F3DB4BA392A8}" destId="{35D3D65E-CFAA-4120-8BD6-5C6FF3622F0F}" srcOrd="0" destOrd="0" presId="urn:microsoft.com/office/officeart/2005/8/layout/hierarchy1"/>
    <dgm:cxn modelId="{0BAC1B07-DD44-4A80-9B86-11E5CB1A8D47}" srcId="{E8F26733-E6C9-4F0B-894A-413B2C816304}" destId="{A064937B-C832-4633-BAE1-CE19DABE01AE}" srcOrd="0" destOrd="0" parTransId="{4AAE1BD6-BE99-4BE4-B120-50C1DF94F121}" sibTransId="{86FD2BF9-23A8-4CDD-9C88-A11DE350C499}"/>
    <dgm:cxn modelId="{794A3209-B816-48D3-B09D-B8D862E2D8D2}" srcId="{956023AB-FD6C-45CF-99B1-E705014F7C76}" destId="{AD4CD97B-13B3-4244-8848-9A81C15674B9}" srcOrd="0" destOrd="0" parTransId="{70684377-DCE2-4997-AE3C-BEDEC22ED312}" sibTransId="{E3929291-420E-4519-896E-2B9E729E7999}"/>
    <dgm:cxn modelId="{08E39F09-4160-4F1A-8EAD-3EEBA5630739}" srcId="{8AB1470A-1B92-4E1E-A7A8-4F7A911DF832}" destId="{4C49805D-F02F-495D-8655-F3DB4BA392A8}" srcOrd="0" destOrd="0" parTransId="{8D75322C-67B7-4299-90F2-1956977CDAD4}" sibTransId="{4A3C612E-1E40-44F4-9592-08898802F0C5}"/>
    <dgm:cxn modelId="{2E251E12-371E-4B96-AF14-F3188962304E}" type="presOf" srcId="{22E9F301-1512-4BCE-8DBE-FD90D79E988D}" destId="{35C5E274-48CC-4654-B9BC-CF1D3DEB0472}" srcOrd="0" destOrd="0" presId="urn:microsoft.com/office/officeart/2005/8/layout/hierarchy1"/>
    <dgm:cxn modelId="{3F5F5912-F599-4EA1-924F-78820C83C68D}" type="presOf" srcId="{1A6D307B-9570-49A8-AA9C-15958D25ACCD}" destId="{74460AC9-D039-4891-9DFB-720B14649164}" srcOrd="0" destOrd="0" presId="urn:microsoft.com/office/officeart/2005/8/layout/hierarchy1"/>
    <dgm:cxn modelId="{EB07BF17-BB45-41FE-A6D5-DA690F3958E0}" type="presOf" srcId="{AE839252-C151-4BB8-AD03-73417A19F0F7}" destId="{D1EC7BA0-95DA-4DEB-983E-244F57D907C7}" srcOrd="0" destOrd="0" presId="urn:microsoft.com/office/officeart/2005/8/layout/hierarchy1"/>
    <dgm:cxn modelId="{CCB7C023-0292-4A72-9182-686177AB75B4}" type="presOf" srcId="{01E808E6-2206-46A8-B43D-E228146DBB06}" destId="{798766DC-BE2F-4ACB-A57B-10DB7221638C}" srcOrd="0" destOrd="0" presId="urn:microsoft.com/office/officeart/2005/8/layout/hierarchy1"/>
    <dgm:cxn modelId="{AD097A31-F967-4409-BADE-4AA7B5954692}" srcId="{780A1F4F-CAC2-48A1-81D4-F23F1F15DCAA}" destId="{E8F26733-E6C9-4F0B-894A-413B2C816304}" srcOrd="3" destOrd="0" parTransId="{469CE0A2-7AF1-4A6C-83D9-EB12FF7D24C8}" sibTransId="{E75B548A-5158-4CD0-BD67-E267CBEAF32F}"/>
    <dgm:cxn modelId="{B3E3713A-7BC5-461C-8E8F-12C739D2BEB9}" type="presOf" srcId="{262438C7-5A36-4CC2-B8DF-2B40837DAE56}" destId="{AABFF4F8-633E-46F3-A70A-03F27BF03C0A}" srcOrd="0" destOrd="0" presId="urn:microsoft.com/office/officeart/2005/8/layout/hierarchy1"/>
    <dgm:cxn modelId="{334FC13D-7692-498A-B425-5E481739ADAE}" type="presOf" srcId="{F048F913-B74F-44BA-8B22-4404A6FEAFD0}" destId="{F65E7CFA-9328-4D14-A92E-361AF6363D3B}" srcOrd="0" destOrd="0" presId="urn:microsoft.com/office/officeart/2005/8/layout/hierarchy1"/>
    <dgm:cxn modelId="{8A85FC3D-5500-4AAC-96E5-82E12012891F}" type="presOf" srcId="{70684377-DCE2-4997-AE3C-BEDEC22ED312}" destId="{36B494CE-84C6-4E16-A79F-526D05F0F3C6}" srcOrd="0" destOrd="0" presId="urn:microsoft.com/office/officeart/2005/8/layout/hierarchy1"/>
    <dgm:cxn modelId="{92970C60-91A0-4689-9C8C-A13837393224}" srcId="{01E808E6-2206-46A8-B43D-E228146DBB06}" destId="{1A92292E-1633-4B0A-8E9A-49B27B30EA6C}" srcOrd="0" destOrd="0" parTransId="{94DFDF43-1F40-4D55-A960-8AF1D7B46AE5}" sibTransId="{7B245A74-AFE5-40B5-878C-D4F30E08AA80}"/>
    <dgm:cxn modelId="{03FDE641-F533-418B-996F-11FB48F0A7EC}" type="presOf" srcId="{8D75322C-67B7-4299-90F2-1956977CDAD4}" destId="{ED34252A-00DD-4128-AD63-BC5171DCC934}" srcOrd="0" destOrd="0" presId="urn:microsoft.com/office/officeart/2005/8/layout/hierarchy1"/>
    <dgm:cxn modelId="{02FDCD65-AC2D-45D0-92C3-B248F1685C8B}" srcId="{780A1F4F-CAC2-48A1-81D4-F23F1F15DCAA}" destId="{8AB1470A-1B92-4E1E-A7A8-4F7A911DF832}" srcOrd="4" destOrd="0" parTransId="{20A6B0B1-9315-48EF-AC20-E90D77E66177}" sibTransId="{49F07F0C-7050-4060-90DF-A2FD7D93DF3F}"/>
    <dgm:cxn modelId="{B331C766-BE83-4E92-8277-2D427BB30F7D}" type="presOf" srcId="{CCC9EF4B-4BD2-4F14-A657-AC2619970785}" destId="{4C9CE08C-1101-4F99-A6D8-1168B1CE51E8}" srcOrd="0" destOrd="0" presId="urn:microsoft.com/office/officeart/2005/8/layout/hierarchy1"/>
    <dgm:cxn modelId="{6BFC1047-CB33-491B-AB76-0BC5D88351FE}" srcId="{5798C3D1-80D4-4D6D-9789-6E3867CD6993}" destId="{8BD2FBC5-E168-42F7-BF90-30990CC348FA}" srcOrd="0" destOrd="0" parTransId="{2884C38A-FE14-401F-9474-DB4900A1C89C}" sibTransId="{D874F854-F2B6-4726-902D-2F0D9BB26FFE}"/>
    <dgm:cxn modelId="{F561F747-DC84-4DE9-A9F8-58196ED4EEFB}" type="presOf" srcId="{35815833-724F-42AD-B92D-8BF1DEE4627C}" destId="{EC2E4240-4EBB-4692-A290-839DE99647D4}" srcOrd="0" destOrd="0" presId="urn:microsoft.com/office/officeart/2005/8/layout/hierarchy1"/>
    <dgm:cxn modelId="{D9AD216A-A5C0-4286-8DB2-139F15B846BF}" type="presOf" srcId="{A064937B-C832-4633-BAE1-CE19DABE01AE}" destId="{BA96DB27-0F3D-4677-8FD5-DDAB26F58804}" srcOrd="0" destOrd="0" presId="urn:microsoft.com/office/officeart/2005/8/layout/hierarchy1"/>
    <dgm:cxn modelId="{589BDC4A-AFC3-4539-B9A8-3837D414563D}" srcId="{4C49805D-F02F-495D-8655-F3DB4BA392A8}" destId="{01E808E6-2206-46A8-B43D-E228146DBB06}" srcOrd="0" destOrd="0" parTransId="{FAB1901D-5D7C-4CB1-9847-C35CF60DE103}" sibTransId="{44F15432-4E76-411A-BBB2-C94561A9A2C8}"/>
    <dgm:cxn modelId="{23BD4B50-0458-4F15-ACF1-B0CCA00DC37C}" type="presOf" srcId="{1A8613C5-E1AB-4B8C-B434-8D0E4BB6F5BD}" destId="{584D92AF-5EED-4265-88AD-D997FA3170F1}" srcOrd="0" destOrd="0" presId="urn:microsoft.com/office/officeart/2005/8/layout/hierarchy1"/>
    <dgm:cxn modelId="{56838250-48C4-42C2-A80D-C4D7CCDAFB22}" type="presOf" srcId="{15A5E570-A44A-41DD-BEB4-C3454E7FABC0}" destId="{2ACE77F8-09BD-4223-A81B-03F2DF1208D2}" srcOrd="0" destOrd="0" presId="urn:microsoft.com/office/officeart/2005/8/layout/hierarchy1"/>
    <dgm:cxn modelId="{82C10479-81FB-4E15-B864-E918B3DCE9E0}" type="presOf" srcId="{057D63F4-65C5-4733-9932-87BF9CCE5FA6}" destId="{0744E7B7-3CF3-41AA-A843-7FE593D5DC1C}" srcOrd="0" destOrd="0" presId="urn:microsoft.com/office/officeart/2005/8/layout/hierarchy1"/>
    <dgm:cxn modelId="{E5399B79-047D-40AF-ACCC-FA5A1AB7F5D3}" type="presOf" srcId="{469CE0A2-7AF1-4A6C-83D9-EB12FF7D24C8}" destId="{B218B878-C04E-4BD8-9840-C77CDE09DBF8}" srcOrd="0" destOrd="0" presId="urn:microsoft.com/office/officeart/2005/8/layout/hierarchy1"/>
    <dgm:cxn modelId="{15801C7A-A7B1-4631-9F72-AD8E6057DB1C}" srcId="{0D1F84EF-61BB-4F1A-BB20-7E3823503C53}" destId="{417DF9CE-2941-48C4-AB82-A2F7A121B8A4}" srcOrd="0" destOrd="0" parTransId="{1A6D307B-9570-49A8-AA9C-15958D25ACCD}" sibTransId="{4AE777E8-DB22-49F4-A99C-A8AD05B1C643}"/>
    <dgm:cxn modelId="{F4C9C17B-E26F-425E-8C1D-94C3A71EEFC3}" type="presOf" srcId="{41F7DAFD-28D3-436E-9137-ECA60AE0D085}" destId="{9228E9EC-7CC1-46B1-9CDC-395691ADBFB5}" srcOrd="0" destOrd="0" presId="urn:microsoft.com/office/officeart/2005/8/layout/hierarchy1"/>
    <dgm:cxn modelId="{5207FF7F-0484-4073-A4A7-FF6F12525FFA}" srcId="{41F7DAFD-28D3-436E-9137-ECA60AE0D085}" destId="{F904CA02-5C2E-4C61-827A-6FB22B072235}" srcOrd="0" destOrd="0" parTransId="{1F0D08B4-68BB-4FD9-A2D0-5BACC80F7A3B}" sibTransId="{3871E53E-896B-4AE2-8E34-371F34F01A5B}"/>
    <dgm:cxn modelId="{4D0F1386-394D-4CBD-A22C-E1FF63BC4D2D}" srcId="{D2EDACFB-32EA-4DBE-9CA5-9F70165611EB}" destId="{DA81D9ED-F922-42EC-A916-827E236CDB78}" srcOrd="0" destOrd="0" parTransId="{15A5E570-A44A-41DD-BEB4-C3454E7FABC0}" sibTransId="{E6C9B57C-4315-4647-B01C-2511052D8E8C}"/>
    <dgm:cxn modelId="{78229D88-B313-4DB6-B31C-672C9637C1B4}" srcId="{780A1F4F-CAC2-48A1-81D4-F23F1F15DCAA}" destId="{F48A36DD-8265-444E-A3E3-1EAB34D2FCB1}" srcOrd="2" destOrd="0" parTransId="{8CBCC093-C61D-4F7D-BEEE-D42122A89F5B}" sibTransId="{227CE54D-4AF5-4D45-8650-CABE08D0F935}"/>
    <dgm:cxn modelId="{4A726A8C-A0D6-4C3B-9507-FAEAFCF7EA49}" type="presOf" srcId="{417DF9CE-2941-48C4-AB82-A2F7A121B8A4}" destId="{D52F2A35-08ED-4B24-9F82-BBB0BC48520A}" srcOrd="0" destOrd="0" presId="urn:microsoft.com/office/officeart/2005/8/layout/hierarchy1"/>
    <dgm:cxn modelId="{74859590-386E-4D41-A3F0-B62AC74C00F1}" type="presOf" srcId="{8AB1470A-1B92-4E1E-A7A8-4F7A911DF832}" destId="{E5121006-8C59-4F5D-8071-6564BECED57B}" srcOrd="0" destOrd="0" presId="urn:microsoft.com/office/officeart/2005/8/layout/hierarchy1"/>
    <dgm:cxn modelId="{BBF2A694-BBFF-4445-A91E-6673E9F43393}" type="presOf" srcId="{20A6B0B1-9315-48EF-AC20-E90D77E66177}" destId="{19967203-7B57-4058-A656-3A2DB34C12D0}" srcOrd="0" destOrd="0" presId="urn:microsoft.com/office/officeart/2005/8/layout/hierarchy1"/>
    <dgm:cxn modelId="{BF99DC99-D228-419C-9F81-D84CB0ED3B96}" type="presOf" srcId="{1A92292E-1633-4B0A-8E9A-49B27B30EA6C}" destId="{7EB6D99E-652E-462B-81CA-A6B0E1C2A833}" srcOrd="0" destOrd="0" presId="urn:microsoft.com/office/officeart/2005/8/layout/hierarchy1"/>
    <dgm:cxn modelId="{A3472E9A-DE97-4E7D-A77B-5858F5183B64}" type="presOf" srcId="{286057AD-C8BD-4DBA-B4EB-C8324FF15220}" destId="{7E0FBB38-6AB1-4079-9923-3657691041C1}" srcOrd="0" destOrd="0" presId="urn:microsoft.com/office/officeart/2005/8/layout/hierarchy1"/>
    <dgm:cxn modelId="{6D3A869C-96B9-4FAC-B1DC-D8CAB8FA85BF}" type="presOf" srcId="{956023AB-FD6C-45CF-99B1-E705014F7C76}" destId="{AF21F242-933E-4AD3-9C9E-40CB140E112F}" srcOrd="0" destOrd="0" presId="urn:microsoft.com/office/officeart/2005/8/layout/hierarchy1"/>
    <dgm:cxn modelId="{EDAAEC9D-19A0-44B5-814C-A3D6820F830E}" type="presOf" srcId="{AD4CD97B-13B3-4244-8848-9A81C15674B9}" destId="{1E6E81F1-6C3D-4968-8365-7958477858D8}" srcOrd="0" destOrd="0" presId="urn:microsoft.com/office/officeart/2005/8/layout/hierarchy1"/>
    <dgm:cxn modelId="{006BD09E-0961-4EBB-B52A-AA2316BB8AC8}" type="presOf" srcId="{780A1F4F-CAC2-48A1-81D4-F23F1F15DCAA}" destId="{1CC7CBD9-FA3E-4BD5-AC4B-045D2AFB0DEA}" srcOrd="0" destOrd="0" presId="urn:microsoft.com/office/officeart/2005/8/layout/hierarchy1"/>
    <dgm:cxn modelId="{E3353FA3-B115-4656-8B1A-4FF4B3E52F6B}" type="presOf" srcId="{1F0D08B4-68BB-4FD9-A2D0-5BACC80F7A3B}" destId="{3D2B99A0-57DF-40CB-8BCC-C42319FBB19C}" srcOrd="0" destOrd="0" presId="urn:microsoft.com/office/officeart/2005/8/layout/hierarchy1"/>
    <dgm:cxn modelId="{1C8548A6-EE53-49B0-9057-CBE1E2D672E0}" type="presOf" srcId="{DA81D9ED-F922-42EC-A916-827E236CDB78}" destId="{815F8622-B9A1-47BD-BE49-E01C73926183}" srcOrd="0" destOrd="0" presId="urn:microsoft.com/office/officeart/2005/8/layout/hierarchy1"/>
    <dgm:cxn modelId="{9D9645A8-4D66-414C-B019-1DE78685D9C8}" type="presOf" srcId="{5798C3D1-80D4-4D6D-9789-6E3867CD6993}" destId="{8B1E04C5-CE7D-4F64-A503-8A4D244DB591}" srcOrd="0" destOrd="0" presId="urn:microsoft.com/office/officeart/2005/8/layout/hierarchy1"/>
    <dgm:cxn modelId="{B2321CA9-9A84-48EB-9D28-0C1586808ACA}" srcId="{8BD2FBC5-E168-42F7-BF90-30990CC348FA}" destId="{67EA5625-E876-4085-834F-99ECAF1532D1}" srcOrd="0" destOrd="0" parTransId="{8186DD41-7EB5-4565-9898-165658B3BD86}" sibTransId="{54454985-94E0-49DF-BE87-F54E8BFC7BB4}"/>
    <dgm:cxn modelId="{B18ABBB2-5658-4723-AED5-B4697930EE91}" srcId="{780A1F4F-CAC2-48A1-81D4-F23F1F15DCAA}" destId="{0D1F84EF-61BB-4F1A-BB20-7E3823503C53}" srcOrd="0" destOrd="0" parTransId="{286057AD-C8BD-4DBA-B4EB-C8324FF15220}" sibTransId="{DE091AA9-8F34-45DD-A5AA-644016CE80C4}"/>
    <dgm:cxn modelId="{4F7BF4B3-FEEE-45C2-952B-8BBA4297DF3F}" type="presOf" srcId="{4AAE1BD6-BE99-4BE4-B120-50C1DF94F121}" destId="{195A194C-798E-4321-90FF-FD5A0993F9C2}" srcOrd="0" destOrd="0" presId="urn:microsoft.com/office/officeart/2005/8/layout/hierarchy1"/>
    <dgm:cxn modelId="{EF313AB4-A569-49B0-924C-F08BABB598B4}" type="presOf" srcId="{E8F26733-E6C9-4F0B-894A-413B2C816304}" destId="{22D74B02-DEA9-4196-BE25-89864FC05712}" srcOrd="0" destOrd="0" presId="urn:microsoft.com/office/officeart/2005/8/layout/hierarchy1"/>
    <dgm:cxn modelId="{7E5355B9-FE7A-4ED9-88DC-F0769E003B22}" srcId="{35815833-724F-42AD-B92D-8BF1DEE4627C}" destId="{780A1F4F-CAC2-48A1-81D4-F23F1F15DCAA}" srcOrd="0" destOrd="0" parTransId="{70989D8C-2B2C-40A1-849F-2691D62BCFEA}" sibTransId="{630E24AC-C76C-4FA4-B76E-26FF879B237B}"/>
    <dgm:cxn modelId="{CB9CC9C2-0E06-4370-94FD-0EFEDAC53C6E}" type="presOf" srcId="{2884C38A-FE14-401F-9474-DB4900A1C89C}" destId="{767768A9-E885-4D3D-9F60-2A13E57D4EAC}" srcOrd="0" destOrd="0" presId="urn:microsoft.com/office/officeart/2005/8/layout/hierarchy1"/>
    <dgm:cxn modelId="{2E6901CD-9696-4320-A63F-E6CF66F69967}" type="presOf" srcId="{8CBCC093-C61D-4F7D-BEEE-D42122A89F5B}" destId="{4C2AF9C1-AC21-4820-BBC0-2C4E00DBD7BA}" srcOrd="0" destOrd="0" presId="urn:microsoft.com/office/officeart/2005/8/layout/hierarchy1"/>
    <dgm:cxn modelId="{622225CD-B7BB-45C4-B05D-6042A39D2636}" srcId="{780A1F4F-CAC2-48A1-81D4-F23F1F15DCAA}" destId="{5798C3D1-80D4-4D6D-9789-6E3867CD6993}" srcOrd="1" destOrd="0" parTransId="{AE839252-C151-4BB8-AD03-73417A19F0F7}" sibTransId="{E4E13808-B6BC-4BE0-B90F-83C29CD433F8}"/>
    <dgm:cxn modelId="{A2091BCE-306C-467A-9DD3-B32948D2090B}" srcId="{A064937B-C832-4633-BAE1-CE19DABE01AE}" destId="{41F7DAFD-28D3-436E-9137-ECA60AE0D085}" srcOrd="0" destOrd="0" parTransId="{F048F913-B74F-44BA-8B22-4404A6FEAFD0}" sibTransId="{365C4C8D-BB70-4644-BC00-D885FAF4B096}"/>
    <dgm:cxn modelId="{893E79CF-A866-4354-9EEC-01142C4C1A1A}" type="presOf" srcId="{8BD2FBC5-E168-42F7-BF90-30990CC348FA}" destId="{37FB4137-0A02-4052-80FD-748FFF821254}" srcOrd="0" destOrd="0" presId="urn:microsoft.com/office/officeart/2005/8/layout/hierarchy1"/>
    <dgm:cxn modelId="{046C4CDD-E3FA-42A8-939D-2AB63445B352}" type="presOf" srcId="{94DFDF43-1F40-4D55-A960-8AF1D7B46AE5}" destId="{D3E64C65-B787-4531-99A7-6345D883E988}" srcOrd="0" destOrd="0" presId="urn:microsoft.com/office/officeart/2005/8/layout/hierarchy1"/>
    <dgm:cxn modelId="{5BDCFFE3-B9DA-464D-815A-762688384154}" srcId="{262438C7-5A36-4CC2-B8DF-2B40837DAE56}" destId="{D2EDACFB-32EA-4DBE-9CA5-9F70165611EB}" srcOrd="0" destOrd="0" parTransId="{1A8613C5-E1AB-4B8C-B434-8D0E4BB6F5BD}" sibTransId="{EC40AD76-79E7-48EF-BB2F-E2A47AD5AF7E}"/>
    <dgm:cxn modelId="{AB65C3E5-C4FE-4C16-826F-0DF73A9928F7}" type="presOf" srcId="{8186DD41-7EB5-4565-9898-165658B3BD86}" destId="{BEEAAA76-2BE9-44E0-BF9F-8F1ED94548AD}" srcOrd="0" destOrd="0" presId="urn:microsoft.com/office/officeart/2005/8/layout/hierarchy1"/>
    <dgm:cxn modelId="{547BCCE9-5115-4CE5-A9A0-1569F72C948B}" type="presOf" srcId="{FAB1901D-5D7C-4CB1-9847-C35CF60DE103}" destId="{67C0412C-DC0D-43A3-9467-B96312739250}" srcOrd="0" destOrd="0" presId="urn:microsoft.com/office/officeart/2005/8/layout/hierarchy1"/>
    <dgm:cxn modelId="{7997A9EA-BAA8-4164-8755-20083A9C1D9B}" srcId="{F48A36DD-8265-444E-A3E3-1EAB34D2FCB1}" destId="{262438C7-5A36-4CC2-B8DF-2B40837DAE56}" srcOrd="0" destOrd="0" parTransId="{E4E0F4ED-B0A2-4F87-8875-3C2FE4CEDFDF}" sibTransId="{6C522057-4D27-4C56-867F-D77E39AB9983}"/>
    <dgm:cxn modelId="{AEB89EF6-0639-41C2-AD61-6F395D2A2319}" srcId="{67EA5625-E876-4085-834F-99ECAF1532D1}" destId="{CCC9EF4B-4BD2-4F14-A657-AC2619970785}" srcOrd="0" destOrd="0" parTransId="{22E9F301-1512-4BCE-8DBE-FD90D79E988D}" sibTransId="{5F68AED8-93CD-4E41-B583-B4918FDFB52B}"/>
    <dgm:cxn modelId="{751A76F7-BEBD-411E-B8A2-080348BEE798}" type="presOf" srcId="{0D1F84EF-61BB-4F1A-BB20-7E3823503C53}" destId="{92EDB664-CCB1-4AE6-B3FF-519AAA88126B}" srcOrd="0" destOrd="0" presId="urn:microsoft.com/office/officeart/2005/8/layout/hierarchy1"/>
    <dgm:cxn modelId="{DB9B6CF8-48E7-4269-987F-A26DF598FB6E}" type="presOf" srcId="{E4E0F4ED-B0A2-4F87-8875-3C2FE4CEDFDF}" destId="{6BA46DD6-7048-411B-BE66-A64B4A192091}" srcOrd="0" destOrd="0" presId="urn:microsoft.com/office/officeart/2005/8/layout/hierarchy1"/>
    <dgm:cxn modelId="{5AC368F9-F9EA-438B-840E-653CE8E63EC9}" type="presOf" srcId="{D2EDACFB-32EA-4DBE-9CA5-9F70165611EB}" destId="{89709EE1-62EC-4DF7-BBBF-C89F3C614394}" srcOrd="0" destOrd="0" presId="urn:microsoft.com/office/officeart/2005/8/layout/hierarchy1"/>
    <dgm:cxn modelId="{A8B953FB-E3D8-43D8-99AF-2A9DFD8EB552}" type="presOf" srcId="{67EA5625-E876-4085-834F-99ECAF1532D1}" destId="{B1FDEE2C-0A0D-4C6A-B81A-277DCBA090D6}" srcOrd="0" destOrd="0" presId="urn:microsoft.com/office/officeart/2005/8/layout/hierarchy1"/>
    <dgm:cxn modelId="{B3F787FB-361C-4DC2-9A3E-9E806F1D5611}" type="presOf" srcId="{F48A36DD-8265-444E-A3E3-1EAB34D2FCB1}" destId="{597F72DF-7E51-4945-A53D-B76664B20D54}" srcOrd="0" destOrd="0" presId="urn:microsoft.com/office/officeart/2005/8/layout/hierarchy1"/>
    <dgm:cxn modelId="{85029FFE-E34C-42B5-A384-7289CDE400CC}" srcId="{417DF9CE-2941-48C4-AB82-A2F7A121B8A4}" destId="{956023AB-FD6C-45CF-99B1-E705014F7C76}" srcOrd="0" destOrd="0" parTransId="{057D63F4-65C5-4733-9932-87BF9CCE5FA6}" sibTransId="{7724B5CA-E00D-4A7C-BE87-9403D0E61056}"/>
    <dgm:cxn modelId="{BFB3601B-44E0-4334-84B3-D1E43F5FB353}" type="presParOf" srcId="{EC2E4240-4EBB-4692-A290-839DE99647D4}" destId="{36416A8A-034C-4AD0-898C-B262A3FF35D4}" srcOrd="0" destOrd="0" presId="urn:microsoft.com/office/officeart/2005/8/layout/hierarchy1"/>
    <dgm:cxn modelId="{3BC8F883-48CD-4447-8633-557512B01614}" type="presParOf" srcId="{36416A8A-034C-4AD0-898C-B262A3FF35D4}" destId="{ADC5B2E3-F2E0-41EB-A882-6B494A8A28F5}" srcOrd="0" destOrd="0" presId="urn:microsoft.com/office/officeart/2005/8/layout/hierarchy1"/>
    <dgm:cxn modelId="{3A5E48C7-9D3F-4206-AA0F-0D8BCECFBC76}" type="presParOf" srcId="{ADC5B2E3-F2E0-41EB-A882-6B494A8A28F5}" destId="{F1367EF7-02D5-4474-8006-1EEE6E514C5A}" srcOrd="0" destOrd="0" presId="urn:microsoft.com/office/officeart/2005/8/layout/hierarchy1"/>
    <dgm:cxn modelId="{0FA34243-C03D-40D5-BF4E-2296BA268D21}" type="presParOf" srcId="{ADC5B2E3-F2E0-41EB-A882-6B494A8A28F5}" destId="{1CC7CBD9-FA3E-4BD5-AC4B-045D2AFB0DEA}" srcOrd="1" destOrd="0" presId="urn:microsoft.com/office/officeart/2005/8/layout/hierarchy1"/>
    <dgm:cxn modelId="{95401B2F-6817-4871-AE52-7BFE6F368568}" type="presParOf" srcId="{36416A8A-034C-4AD0-898C-B262A3FF35D4}" destId="{C280402E-4E08-4AD2-9FC8-29ED665B4FE4}" srcOrd="1" destOrd="0" presId="urn:microsoft.com/office/officeart/2005/8/layout/hierarchy1"/>
    <dgm:cxn modelId="{147F6188-B49B-4A66-936F-BE1156F7A921}" type="presParOf" srcId="{C280402E-4E08-4AD2-9FC8-29ED665B4FE4}" destId="{7E0FBB38-6AB1-4079-9923-3657691041C1}" srcOrd="0" destOrd="0" presId="urn:microsoft.com/office/officeart/2005/8/layout/hierarchy1"/>
    <dgm:cxn modelId="{4959CDE6-4DD2-440B-97F2-7458F91E5B72}" type="presParOf" srcId="{C280402E-4E08-4AD2-9FC8-29ED665B4FE4}" destId="{6F5CDC9F-876D-428A-9915-7ED779EE413F}" srcOrd="1" destOrd="0" presId="urn:microsoft.com/office/officeart/2005/8/layout/hierarchy1"/>
    <dgm:cxn modelId="{4AF6F576-BB59-423D-8FE8-05F323D64429}" type="presParOf" srcId="{6F5CDC9F-876D-428A-9915-7ED779EE413F}" destId="{9E5F88D6-D57F-41D3-B2E4-577160E150F1}" srcOrd="0" destOrd="0" presId="urn:microsoft.com/office/officeart/2005/8/layout/hierarchy1"/>
    <dgm:cxn modelId="{FD0ABFF5-0596-4CA9-96BA-D6D51E70073C}" type="presParOf" srcId="{9E5F88D6-D57F-41D3-B2E4-577160E150F1}" destId="{44C3AF3B-071B-4653-9BD6-7F07694655D8}" srcOrd="0" destOrd="0" presId="urn:microsoft.com/office/officeart/2005/8/layout/hierarchy1"/>
    <dgm:cxn modelId="{D1E1AE1E-3063-4DA0-887D-4D67F750F977}" type="presParOf" srcId="{9E5F88D6-D57F-41D3-B2E4-577160E150F1}" destId="{92EDB664-CCB1-4AE6-B3FF-519AAA88126B}" srcOrd="1" destOrd="0" presId="urn:microsoft.com/office/officeart/2005/8/layout/hierarchy1"/>
    <dgm:cxn modelId="{DFB5D72A-F8A4-4936-800A-08B2DBD8D9B0}" type="presParOf" srcId="{6F5CDC9F-876D-428A-9915-7ED779EE413F}" destId="{C8489B5A-EDB1-4A60-A7EE-E157655B981A}" srcOrd="1" destOrd="0" presId="urn:microsoft.com/office/officeart/2005/8/layout/hierarchy1"/>
    <dgm:cxn modelId="{2F8D8E3C-2B76-4AAF-B1E5-213B69120C24}" type="presParOf" srcId="{C8489B5A-EDB1-4A60-A7EE-E157655B981A}" destId="{74460AC9-D039-4891-9DFB-720B14649164}" srcOrd="0" destOrd="0" presId="urn:microsoft.com/office/officeart/2005/8/layout/hierarchy1"/>
    <dgm:cxn modelId="{D7EC7F50-8B22-46FF-B90E-024C054E46A0}" type="presParOf" srcId="{C8489B5A-EDB1-4A60-A7EE-E157655B981A}" destId="{450D2FE3-C916-4846-8744-F553B1BC30C0}" srcOrd="1" destOrd="0" presId="urn:microsoft.com/office/officeart/2005/8/layout/hierarchy1"/>
    <dgm:cxn modelId="{E5EB4861-22DB-41E7-ABFA-BBC55C68FBE7}" type="presParOf" srcId="{450D2FE3-C916-4846-8744-F553B1BC30C0}" destId="{84B72A50-6F54-4002-B72A-6E96BEACC4A9}" srcOrd="0" destOrd="0" presId="urn:microsoft.com/office/officeart/2005/8/layout/hierarchy1"/>
    <dgm:cxn modelId="{85CBF020-C3FA-46F4-9B59-18C424D16879}" type="presParOf" srcId="{84B72A50-6F54-4002-B72A-6E96BEACC4A9}" destId="{EC4AC343-CA31-4406-B767-81963D6A10F4}" srcOrd="0" destOrd="0" presId="urn:microsoft.com/office/officeart/2005/8/layout/hierarchy1"/>
    <dgm:cxn modelId="{676F12FB-69C1-4FAA-9088-476CA648FBB8}" type="presParOf" srcId="{84B72A50-6F54-4002-B72A-6E96BEACC4A9}" destId="{D52F2A35-08ED-4B24-9F82-BBB0BC48520A}" srcOrd="1" destOrd="0" presId="urn:microsoft.com/office/officeart/2005/8/layout/hierarchy1"/>
    <dgm:cxn modelId="{EE3484E6-022E-4094-B51F-84EF185367F5}" type="presParOf" srcId="{450D2FE3-C916-4846-8744-F553B1BC30C0}" destId="{056073FF-9AAA-4D3E-9FDE-DC7EB8EE2BC0}" srcOrd="1" destOrd="0" presId="urn:microsoft.com/office/officeart/2005/8/layout/hierarchy1"/>
    <dgm:cxn modelId="{3ADF59D2-0ADE-42A3-AB7F-2A7E81BA8E35}" type="presParOf" srcId="{056073FF-9AAA-4D3E-9FDE-DC7EB8EE2BC0}" destId="{0744E7B7-3CF3-41AA-A843-7FE593D5DC1C}" srcOrd="0" destOrd="0" presId="urn:microsoft.com/office/officeart/2005/8/layout/hierarchy1"/>
    <dgm:cxn modelId="{7C9801EB-8505-4033-AA22-42DC6C9F7C21}" type="presParOf" srcId="{056073FF-9AAA-4D3E-9FDE-DC7EB8EE2BC0}" destId="{56357F81-5039-4430-8CDD-DBCE3F510BEB}" srcOrd="1" destOrd="0" presId="urn:microsoft.com/office/officeart/2005/8/layout/hierarchy1"/>
    <dgm:cxn modelId="{43FA1FFD-7A8D-4FB2-877A-D03DF7F8AD87}" type="presParOf" srcId="{56357F81-5039-4430-8CDD-DBCE3F510BEB}" destId="{D63EB7F7-F872-4D4E-8860-B4022B8ED681}" srcOrd="0" destOrd="0" presId="urn:microsoft.com/office/officeart/2005/8/layout/hierarchy1"/>
    <dgm:cxn modelId="{55FFC42A-C341-412F-ACE7-9EC112E9C560}" type="presParOf" srcId="{D63EB7F7-F872-4D4E-8860-B4022B8ED681}" destId="{0E8E0692-80C7-46B3-9E56-B83E29AA8FF8}" srcOrd="0" destOrd="0" presId="urn:microsoft.com/office/officeart/2005/8/layout/hierarchy1"/>
    <dgm:cxn modelId="{F8AB457E-39DB-4F62-AFF2-F2532FAEACD3}" type="presParOf" srcId="{D63EB7F7-F872-4D4E-8860-B4022B8ED681}" destId="{AF21F242-933E-4AD3-9C9E-40CB140E112F}" srcOrd="1" destOrd="0" presId="urn:microsoft.com/office/officeart/2005/8/layout/hierarchy1"/>
    <dgm:cxn modelId="{1548A33D-A1AC-4CE7-9EE8-3F01249EC577}" type="presParOf" srcId="{56357F81-5039-4430-8CDD-DBCE3F510BEB}" destId="{0E630604-1D79-41CC-A56E-40812C40CE14}" srcOrd="1" destOrd="0" presId="urn:microsoft.com/office/officeart/2005/8/layout/hierarchy1"/>
    <dgm:cxn modelId="{16775B8D-9BC6-4468-9520-FFF43778B09E}" type="presParOf" srcId="{0E630604-1D79-41CC-A56E-40812C40CE14}" destId="{36B494CE-84C6-4E16-A79F-526D05F0F3C6}" srcOrd="0" destOrd="0" presId="urn:microsoft.com/office/officeart/2005/8/layout/hierarchy1"/>
    <dgm:cxn modelId="{2D4E18BC-3B4D-4B4D-88DF-E213A79E9FDA}" type="presParOf" srcId="{0E630604-1D79-41CC-A56E-40812C40CE14}" destId="{D1FBCA2F-CC02-4959-8299-9161C903C87A}" srcOrd="1" destOrd="0" presId="urn:microsoft.com/office/officeart/2005/8/layout/hierarchy1"/>
    <dgm:cxn modelId="{7FA34601-9B63-476F-8090-FDBF335A9EB9}" type="presParOf" srcId="{D1FBCA2F-CC02-4959-8299-9161C903C87A}" destId="{ED02F9D6-7BF7-4C2E-8135-0E5703D0FA9B}" srcOrd="0" destOrd="0" presId="urn:microsoft.com/office/officeart/2005/8/layout/hierarchy1"/>
    <dgm:cxn modelId="{A0F0591A-2822-4630-AE6E-05FE32D1FE45}" type="presParOf" srcId="{ED02F9D6-7BF7-4C2E-8135-0E5703D0FA9B}" destId="{AFE1A4FC-3726-4F2F-9636-13FE66A57990}" srcOrd="0" destOrd="0" presId="urn:microsoft.com/office/officeart/2005/8/layout/hierarchy1"/>
    <dgm:cxn modelId="{93B131DA-8F59-4AE7-B7E6-1B36A4C579AC}" type="presParOf" srcId="{ED02F9D6-7BF7-4C2E-8135-0E5703D0FA9B}" destId="{1E6E81F1-6C3D-4968-8365-7958477858D8}" srcOrd="1" destOrd="0" presId="urn:microsoft.com/office/officeart/2005/8/layout/hierarchy1"/>
    <dgm:cxn modelId="{3C3D0A8B-2540-4955-8807-8AECE52F2B5C}" type="presParOf" srcId="{D1FBCA2F-CC02-4959-8299-9161C903C87A}" destId="{CF00447B-BA76-4BD1-B914-4352391F90B0}" srcOrd="1" destOrd="0" presId="urn:microsoft.com/office/officeart/2005/8/layout/hierarchy1"/>
    <dgm:cxn modelId="{C35CA7CB-07FF-44A6-9947-675FE73420CF}" type="presParOf" srcId="{C280402E-4E08-4AD2-9FC8-29ED665B4FE4}" destId="{D1EC7BA0-95DA-4DEB-983E-244F57D907C7}" srcOrd="2" destOrd="0" presId="urn:microsoft.com/office/officeart/2005/8/layout/hierarchy1"/>
    <dgm:cxn modelId="{21600E1E-3BE5-43A8-9796-78B84969F3A0}" type="presParOf" srcId="{C280402E-4E08-4AD2-9FC8-29ED665B4FE4}" destId="{2966E7FA-5A05-4D78-AEBA-FCBC5575ED30}" srcOrd="3" destOrd="0" presId="urn:microsoft.com/office/officeart/2005/8/layout/hierarchy1"/>
    <dgm:cxn modelId="{E35AE76D-88D6-4556-9A57-F5393C61345E}" type="presParOf" srcId="{2966E7FA-5A05-4D78-AEBA-FCBC5575ED30}" destId="{7FD2E048-32DE-411B-A612-168283878973}" srcOrd="0" destOrd="0" presId="urn:microsoft.com/office/officeart/2005/8/layout/hierarchy1"/>
    <dgm:cxn modelId="{2DCF62AD-70E5-4ECB-AC5E-753A35547919}" type="presParOf" srcId="{7FD2E048-32DE-411B-A612-168283878973}" destId="{22D8DBFC-30C8-487D-9901-D1661701C475}" srcOrd="0" destOrd="0" presId="urn:microsoft.com/office/officeart/2005/8/layout/hierarchy1"/>
    <dgm:cxn modelId="{A435880F-1AE0-41C1-920D-915450E53890}" type="presParOf" srcId="{7FD2E048-32DE-411B-A612-168283878973}" destId="{8B1E04C5-CE7D-4F64-A503-8A4D244DB591}" srcOrd="1" destOrd="0" presId="urn:microsoft.com/office/officeart/2005/8/layout/hierarchy1"/>
    <dgm:cxn modelId="{14290083-CC38-42C4-B55D-50C421CE0CEA}" type="presParOf" srcId="{2966E7FA-5A05-4D78-AEBA-FCBC5575ED30}" destId="{2BB3E054-FF3F-4732-BE43-370B84008FAD}" srcOrd="1" destOrd="0" presId="urn:microsoft.com/office/officeart/2005/8/layout/hierarchy1"/>
    <dgm:cxn modelId="{9183D8D0-B238-48D3-982E-8AE18A8D0C6D}" type="presParOf" srcId="{2BB3E054-FF3F-4732-BE43-370B84008FAD}" destId="{767768A9-E885-4D3D-9F60-2A13E57D4EAC}" srcOrd="0" destOrd="0" presId="urn:microsoft.com/office/officeart/2005/8/layout/hierarchy1"/>
    <dgm:cxn modelId="{C2998B68-1CAD-4151-AA72-D7831E77364E}" type="presParOf" srcId="{2BB3E054-FF3F-4732-BE43-370B84008FAD}" destId="{19615830-88C8-4823-8BD8-BB9C76DC6D2F}" srcOrd="1" destOrd="0" presId="urn:microsoft.com/office/officeart/2005/8/layout/hierarchy1"/>
    <dgm:cxn modelId="{34A79D21-8237-4CB5-BC85-106432AA16A6}" type="presParOf" srcId="{19615830-88C8-4823-8BD8-BB9C76DC6D2F}" destId="{8EE0DDE8-2546-4724-B5F8-269406DC72CF}" srcOrd="0" destOrd="0" presId="urn:microsoft.com/office/officeart/2005/8/layout/hierarchy1"/>
    <dgm:cxn modelId="{0392E33A-1C2F-42E1-A544-FF1FC8C6AFEF}" type="presParOf" srcId="{8EE0DDE8-2546-4724-B5F8-269406DC72CF}" destId="{EB6274A5-30F3-44C4-8520-93D19C2A9AB7}" srcOrd="0" destOrd="0" presId="urn:microsoft.com/office/officeart/2005/8/layout/hierarchy1"/>
    <dgm:cxn modelId="{E8194FE3-41F9-4CA7-A600-27CE2068103D}" type="presParOf" srcId="{8EE0DDE8-2546-4724-B5F8-269406DC72CF}" destId="{37FB4137-0A02-4052-80FD-748FFF821254}" srcOrd="1" destOrd="0" presId="urn:microsoft.com/office/officeart/2005/8/layout/hierarchy1"/>
    <dgm:cxn modelId="{A30A9CCF-3077-4A7B-8EC1-0AE37C6D9EA5}" type="presParOf" srcId="{19615830-88C8-4823-8BD8-BB9C76DC6D2F}" destId="{E246E70C-5318-45FA-B012-FF65CD0F7A79}" srcOrd="1" destOrd="0" presId="urn:microsoft.com/office/officeart/2005/8/layout/hierarchy1"/>
    <dgm:cxn modelId="{CC745672-8FED-425B-AA97-5C8A521CA100}" type="presParOf" srcId="{E246E70C-5318-45FA-B012-FF65CD0F7A79}" destId="{BEEAAA76-2BE9-44E0-BF9F-8F1ED94548AD}" srcOrd="0" destOrd="0" presId="urn:microsoft.com/office/officeart/2005/8/layout/hierarchy1"/>
    <dgm:cxn modelId="{2A96EDB3-F8FF-48F4-872E-E2D55241F757}" type="presParOf" srcId="{E246E70C-5318-45FA-B012-FF65CD0F7A79}" destId="{7B11A802-B31A-4008-BA2C-F184655ACC35}" srcOrd="1" destOrd="0" presId="urn:microsoft.com/office/officeart/2005/8/layout/hierarchy1"/>
    <dgm:cxn modelId="{E1ACDF71-9C78-4D37-B1F0-A7B113D5169C}" type="presParOf" srcId="{7B11A802-B31A-4008-BA2C-F184655ACC35}" destId="{D6077A21-49F4-4516-B1EB-C8A67AED2460}" srcOrd="0" destOrd="0" presId="urn:microsoft.com/office/officeart/2005/8/layout/hierarchy1"/>
    <dgm:cxn modelId="{BC551528-9E14-49D8-86D0-24DAD3F7E1D8}" type="presParOf" srcId="{D6077A21-49F4-4516-B1EB-C8A67AED2460}" destId="{708060A8-F575-43C7-AD57-1DA030C0FE86}" srcOrd="0" destOrd="0" presId="urn:microsoft.com/office/officeart/2005/8/layout/hierarchy1"/>
    <dgm:cxn modelId="{4A34836A-9358-48B9-8B93-E3D37F810AD4}" type="presParOf" srcId="{D6077A21-49F4-4516-B1EB-C8A67AED2460}" destId="{B1FDEE2C-0A0D-4C6A-B81A-277DCBA090D6}" srcOrd="1" destOrd="0" presId="urn:microsoft.com/office/officeart/2005/8/layout/hierarchy1"/>
    <dgm:cxn modelId="{87DDA07D-549C-486D-A2E0-66B6D99BF470}" type="presParOf" srcId="{7B11A802-B31A-4008-BA2C-F184655ACC35}" destId="{06AE7F12-6364-424C-8165-7A0C5FC8A01D}" srcOrd="1" destOrd="0" presId="urn:microsoft.com/office/officeart/2005/8/layout/hierarchy1"/>
    <dgm:cxn modelId="{39C7FAD4-EA3E-4B65-9F69-F1A3CCEE864D}" type="presParOf" srcId="{06AE7F12-6364-424C-8165-7A0C5FC8A01D}" destId="{35C5E274-48CC-4654-B9BC-CF1D3DEB0472}" srcOrd="0" destOrd="0" presId="urn:microsoft.com/office/officeart/2005/8/layout/hierarchy1"/>
    <dgm:cxn modelId="{18B84317-B958-42C0-81C1-54284DB1A116}" type="presParOf" srcId="{06AE7F12-6364-424C-8165-7A0C5FC8A01D}" destId="{7301CDE5-708F-4F52-90A5-659BA2C2CAB8}" srcOrd="1" destOrd="0" presId="urn:microsoft.com/office/officeart/2005/8/layout/hierarchy1"/>
    <dgm:cxn modelId="{ECBE82F1-D346-4AE1-A432-283A671B3842}" type="presParOf" srcId="{7301CDE5-708F-4F52-90A5-659BA2C2CAB8}" destId="{F691DC14-4E23-4AD9-93D4-6D44EBCAD713}" srcOrd="0" destOrd="0" presId="urn:microsoft.com/office/officeart/2005/8/layout/hierarchy1"/>
    <dgm:cxn modelId="{75E660B5-A985-409E-88D5-AA0C97F529CE}" type="presParOf" srcId="{F691DC14-4E23-4AD9-93D4-6D44EBCAD713}" destId="{4DB0FD29-865A-46E6-843C-1E35A92C30B6}" srcOrd="0" destOrd="0" presId="urn:microsoft.com/office/officeart/2005/8/layout/hierarchy1"/>
    <dgm:cxn modelId="{F4123A53-3495-4361-BD0A-DCDCD149D43A}" type="presParOf" srcId="{F691DC14-4E23-4AD9-93D4-6D44EBCAD713}" destId="{4C9CE08C-1101-4F99-A6D8-1168B1CE51E8}" srcOrd="1" destOrd="0" presId="urn:microsoft.com/office/officeart/2005/8/layout/hierarchy1"/>
    <dgm:cxn modelId="{290E2B81-1561-4CC3-8333-02EED1ECC993}" type="presParOf" srcId="{7301CDE5-708F-4F52-90A5-659BA2C2CAB8}" destId="{61D01098-DFBA-43F9-8A02-D88C6D974A4E}" srcOrd="1" destOrd="0" presId="urn:microsoft.com/office/officeart/2005/8/layout/hierarchy1"/>
    <dgm:cxn modelId="{DD082E9A-1A58-474B-B3C9-C64D9071CC14}" type="presParOf" srcId="{C280402E-4E08-4AD2-9FC8-29ED665B4FE4}" destId="{4C2AF9C1-AC21-4820-BBC0-2C4E00DBD7BA}" srcOrd="4" destOrd="0" presId="urn:microsoft.com/office/officeart/2005/8/layout/hierarchy1"/>
    <dgm:cxn modelId="{4223E4F2-36FB-41B6-A8BD-590F230AEFC8}" type="presParOf" srcId="{C280402E-4E08-4AD2-9FC8-29ED665B4FE4}" destId="{D5818DF9-C040-4AF5-BBEC-49519E8FDF7B}" srcOrd="5" destOrd="0" presId="urn:microsoft.com/office/officeart/2005/8/layout/hierarchy1"/>
    <dgm:cxn modelId="{9FF3B34C-5F93-409C-AA6F-C87C6B9A5531}" type="presParOf" srcId="{D5818DF9-C040-4AF5-BBEC-49519E8FDF7B}" destId="{2668A314-8FC9-4D58-9FA3-629016E49284}" srcOrd="0" destOrd="0" presId="urn:microsoft.com/office/officeart/2005/8/layout/hierarchy1"/>
    <dgm:cxn modelId="{EB7B5206-E392-4115-BE0C-CE2E4C4B758C}" type="presParOf" srcId="{2668A314-8FC9-4D58-9FA3-629016E49284}" destId="{279CB884-7BF5-4081-BD0A-EB232093E7E5}" srcOrd="0" destOrd="0" presId="urn:microsoft.com/office/officeart/2005/8/layout/hierarchy1"/>
    <dgm:cxn modelId="{67CEE8AC-30D5-4615-85FE-937ACB0F94D2}" type="presParOf" srcId="{2668A314-8FC9-4D58-9FA3-629016E49284}" destId="{597F72DF-7E51-4945-A53D-B76664B20D54}" srcOrd="1" destOrd="0" presId="urn:microsoft.com/office/officeart/2005/8/layout/hierarchy1"/>
    <dgm:cxn modelId="{1AF01586-A718-4A86-B732-4DC9683054F6}" type="presParOf" srcId="{D5818DF9-C040-4AF5-BBEC-49519E8FDF7B}" destId="{F30A80C2-FB6A-40BC-B0C7-424837336CF7}" srcOrd="1" destOrd="0" presId="urn:microsoft.com/office/officeart/2005/8/layout/hierarchy1"/>
    <dgm:cxn modelId="{EF0F3848-0F17-4047-8783-0113BEEA777E}" type="presParOf" srcId="{F30A80C2-FB6A-40BC-B0C7-424837336CF7}" destId="{6BA46DD6-7048-411B-BE66-A64B4A192091}" srcOrd="0" destOrd="0" presId="urn:microsoft.com/office/officeart/2005/8/layout/hierarchy1"/>
    <dgm:cxn modelId="{82D3D944-CB4F-416B-891C-899D19E6B7DF}" type="presParOf" srcId="{F30A80C2-FB6A-40BC-B0C7-424837336CF7}" destId="{9C5B57B0-AD29-4F21-B1EF-76D71BE65BAB}" srcOrd="1" destOrd="0" presId="urn:microsoft.com/office/officeart/2005/8/layout/hierarchy1"/>
    <dgm:cxn modelId="{7802FFFC-7B0D-4F20-B7EE-71022A63235A}" type="presParOf" srcId="{9C5B57B0-AD29-4F21-B1EF-76D71BE65BAB}" destId="{40534249-C684-4B9D-AE82-D492C1CD0E8F}" srcOrd="0" destOrd="0" presId="urn:microsoft.com/office/officeart/2005/8/layout/hierarchy1"/>
    <dgm:cxn modelId="{2F02C492-A4D4-44CB-93D3-20EBA333AF3F}" type="presParOf" srcId="{40534249-C684-4B9D-AE82-D492C1CD0E8F}" destId="{4F8C2DEE-4477-4961-983B-6CA8E974CA72}" srcOrd="0" destOrd="0" presId="urn:microsoft.com/office/officeart/2005/8/layout/hierarchy1"/>
    <dgm:cxn modelId="{53158488-E4AA-4651-94F5-E226BC88FEE6}" type="presParOf" srcId="{40534249-C684-4B9D-AE82-D492C1CD0E8F}" destId="{AABFF4F8-633E-46F3-A70A-03F27BF03C0A}" srcOrd="1" destOrd="0" presId="urn:microsoft.com/office/officeart/2005/8/layout/hierarchy1"/>
    <dgm:cxn modelId="{D7B9B2F5-7F09-4BA2-8C12-EC849D910D6E}" type="presParOf" srcId="{9C5B57B0-AD29-4F21-B1EF-76D71BE65BAB}" destId="{F0990B6D-202A-453D-A259-27F798A06709}" srcOrd="1" destOrd="0" presId="urn:microsoft.com/office/officeart/2005/8/layout/hierarchy1"/>
    <dgm:cxn modelId="{AC6C8220-1ACC-4626-A827-67002B506137}" type="presParOf" srcId="{F0990B6D-202A-453D-A259-27F798A06709}" destId="{584D92AF-5EED-4265-88AD-D997FA3170F1}" srcOrd="0" destOrd="0" presId="urn:microsoft.com/office/officeart/2005/8/layout/hierarchy1"/>
    <dgm:cxn modelId="{A6CCAA95-C2F0-4814-9FDF-71B0B35BC000}" type="presParOf" srcId="{F0990B6D-202A-453D-A259-27F798A06709}" destId="{52C792F0-2B16-4381-8EBE-C45F020F96F3}" srcOrd="1" destOrd="0" presId="urn:microsoft.com/office/officeart/2005/8/layout/hierarchy1"/>
    <dgm:cxn modelId="{5D80AB2F-948B-491A-B74C-D555B41FA07A}" type="presParOf" srcId="{52C792F0-2B16-4381-8EBE-C45F020F96F3}" destId="{A6C149F9-DB61-4E2C-BAB3-0E28DB58CA76}" srcOrd="0" destOrd="0" presId="urn:microsoft.com/office/officeart/2005/8/layout/hierarchy1"/>
    <dgm:cxn modelId="{B40E46BC-BDE4-45FA-8E84-F74FBE51BB44}" type="presParOf" srcId="{A6C149F9-DB61-4E2C-BAB3-0E28DB58CA76}" destId="{7CB1886D-3B94-41E3-A68D-F7ABA5C84A2B}" srcOrd="0" destOrd="0" presId="urn:microsoft.com/office/officeart/2005/8/layout/hierarchy1"/>
    <dgm:cxn modelId="{F95EA467-4816-4193-A6ED-B522E41C3473}" type="presParOf" srcId="{A6C149F9-DB61-4E2C-BAB3-0E28DB58CA76}" destId="{89709EE1-62EC-4DF7-BBBF-C89F3C614394}" srcOrd="1" destOrd="0" presId="urn:microsoft.com/office/officeart/2005/8/layout/hierarchy1"/>
    <dgm:cxn modelId="{AF756601-3B2D-416F-B8B0-9443A77CB3B5}" type="presParOf" srcId="{52C792F0-2B16-4381-8EBE-C45F020F96F3}" destId="{CC854411-8B6C-4307-98C2-DC44323FC319}" srcOrd="1" destOrd="0" presId="urn:microsoft.com/office/officeart/2005/8/layout/hierarchy1"/>
    <dgm:cxn modelId="{1006CCC5-8276-4252-9B3C-020FCDEA4C72}" type="presParOf" srcId="{CC854411-8B6C-4307-98C2-DC44323FC319}" destId="{2ACE77F8-09BD-4223-A81B-03F2DF1208D2}" srcOrd="0" destOrd="0" presId="urn:microsoft.com/office/officeart/2005/8/layout/hierarchy1"/>
    <dgm:cxn modelId="{E1C186FE-9DDA-4225-98EB-0168F0191768}" type="presParOf" srcId="{CC854411-8B6C-4307-98C2-DC44323FC319}" destId="{6E280EFF-BE6C-4CB9-8579-7F5C13CDF1E6}" srcOrd="1" destOrd="0" presId="urn:microsoft.com/office/officeart/2005/8/layout/hierarchy1"/>
    <dgm:cxn modelId="{C212954F-26A5-41C3-A095-69132797CF28}" type="presParOf" srcId="{6E280EFF-BE6C-4CB9-8579-7F5C13CDF1E6}" destId="{5A594FBD-CD22-4904-9144-ADCF906734AF}" srcOrd="0" destOrd="0" presId="urn:microsoft.com/office/officeart/2005/8/layout/hierarchy1"/>
    <dgm:cxn modelId="{EB010158-DC11-4FC8-ABE4-A4B9C4850372}" type="presParOf" srcId="{5A594FBD-CD22-4904-9144-ADCF906734AF}" destId="{80D0B60D-E8D2-4A2E-9582-94AB774D7ED1}" srcOrd="0" destOrd="0" presId="urn:microsoft.com/office/officeart/2005/8/layout/hierarchy1"/>
    <dgm:cxn modelId="{E43796ED-7CC9-43A0-9ED2-7170E375505B}" type="presParOf" srcId="{5A594FBD-CD22-4904-9144-ADCF906734AF}" destId="{815F8622-B9A1-47BD-BE49-E01C73926183}" srcOrd="1" destOrd="0" presId="urn:microsoft.com/office/officeart/2005/8/layout/hierarchy1"/>
    <dgm:cxn modelId="{06BE3521-C6B1-44C0-81E7-B1557FE420A8}" type="presParOf" srcId="{6E280EFF-BE6C-4CB9-8579-7F5C13CDF1E6}" destId="{8C386DAB-9725-49B8-A315-750FB1847564}" srcOrd="1" destOrd="0" presId="urn:microsoft.com/office/officeart/2005/8/layout/hierarchy1"/>
    <dgm:cxn modelId="{26BF75D3-475F-482B-85B4-B2177869E1AA}" type="presParOf" srcId="{C280402E-4E08-4AD2-9FC8-29ED665B4FE4}" destId="{B218B878-C04E-4BD8-9840-C77CDE09DBF8}" srcOrd="6" destOrd="0" presId="urn:microsoft.com/office/officeart/2005/8/layout/hierarchy1"/>
    <dgm:cxn modelId="{61FA75BF-1B8D-4DDF-AAC5-24686BB52F27}" type="presParOf" srcId="{C280402E-4E08-4AD2-9FC8-29ED665B4FE4}" destId="{7F09AFE4-40AD-4A92-8C66-FEE039C620D6}" srcOrd="7" destOrd="0" presId="urn:microsoft.com/office/officeart/2005/8/layout/hierarchy1"/>
    <dgm:cxn modelId="{4DFFD1FD-4558-4F2B-9A8D-9DA8A064AEA5}" type="presParOf" srcId="{7F09AFE4-40AD-4A92-8C66-FEE039C620D6}" destId="{97E77F89-E731-49CF-81B3-5EEC6928D08F}" srcOrd="0" destOrd="0" presId="urn:microsoft.com/office/officeart/2005/8/layout/hierarchy1"/>
    <dgm:cxn modelId="{4EE929E4-7B89-4AFC-8DB7-C8FD5BEFB84E}" type="presParOf" srcId="{97E77F89-E731-49CF-81B3-5EEC6928D08F}" destId="{8F14BF24-8F8C-4BFD-8894-C1768FF9E89F}" srcOrd="0" destOrd="0" presId="urn:microsoft.com/office/officeart/2005/8/layout/hierarchy1"/>
    <dgm:cxn modelId="{A78F5ED1-7B25-478C-8075-8B7DBEAD1467}" type="presParOf" srcId="{97E77F89-E731-49CF-81B3-5EEC6928D08F}" destId="{22D74B02-DEA9-4196-BE25-89864FC05712}" srcOrd="1" destOrd="0" presId="urn:microsoft.com/office/officeart/2005/8/layout/hierarchy1"/>
    <dgm:cxn modelId="{5A4FDB51-D3E1-4825-8BC8-94BBB3A22A75}" type="presParOf" srcId="{7F09AFE4-40AD-4A92-8C66-FEE039C620D6}" destId="{F73B5535-4814-40A3-B18D-7B4303D2733F}" srcOrd="1" destOrd="0" presId="urn:microsoft.com/office/officeart/2005/8/layout/hierarchy1"/>
    <dgm:cxn modelId="{BA615C2C-AF13-4620-8105-68D0F129611E}" type="presParOf" srcId="{F73B5535-4814-40A3-B18D-7B4303D2733F}" destId="{195A194C-798E-4321-90FF-FD5A0993F9C2}" srcOrd="0" destOrd="0" presId="urn:microsoft.com/office/officeart/2005/8/layout/hierarchy1"/>
    <dgm:cxn modelId="{D91819D1-6159-4CC6-A505-ADB88827FDF7}" type="presParOf" srcId="{F73B5535-4814-40A3-B18D-7B4303D2733F}" destId="{776DAE51-B374-43A7-9975-5F8C84492774}" srcOrd="1" destOrd="0" presId="urn:microsoft.com/office/officeart/2005/8/layout/hierarchy1"/>
    <dgm:cxn modelId="{93168EDF-B9F8-483F-9528-F6E8C3BB9680}" type="presParOf" srcId="{776DAE51-B374-43A7-9975-5F8C84492774}" destId="{75B43A1B-EBCC-4DF9-BC4F-64D1CD818ACB}" srcOrd="0" destOrd="0" presId="urn:microsoft.com/office/officeart/2005/8/layout/hierarchy1"/>
    <dgm:cxn modelId="{F233E093-5D5B-43E7-A8F5-0FDD35F3760F}" type="presParOf" srcId="{75B43A1B-EBCC-4DF9-BC4F-64D1CD818ACB}" destId="{B6958503-B323-471F-9AA8-DFBCC7FDD7FB}" srcOrd="0" destOrd="0" presId="urn:microsoft.com/office/officeart/2005/8/layout/hierarchy1"/>
    <dgm:cxn modelId="{C3CC4A3C-479D-48F4-B86E-64F3E74EBE3E}" type="presParOf" srcId="{75B43A1B-EBCC-4DF9-BC4F-64D1CD818ACB}" destId="{BA96DB27-0F3D-4677-8FD5-DDAB26F58804}" srcOrd="1" destOrd="0" presId="urn:microsoft.com/office/officeart/2005/8/layout/hierarchy1"/>
    <dgm:cxn modelId="{0D7030BE-A9FD-43D5-BA4F-1BDA160BA87F}" type="presParOf" srcId="{776DAE51-B374-43A7-9975-5F8C84492774}" destId="{2D07FC06-0AFD-4AA9-B353-FC4623A9A4EF}" srcOrd="1" destOrd="0" presId="urn:microsoft.com/office/officeart/2005/8/layout/hierarchy1"/>
    <dgm:cxn modelId="{BFED5936-6F9F-4B42-BC59-44474F56B484}" type="presParOf" srcId="{2D07FC06-0AFD-4AA9-B353-FC4623A9A4EF}" destId="{F65E7CFA-9328-4D14-A92E-361AF6363D3B}" srcOrd="0" destOrd="0" presId="urn:microsoft.com/office/officeart/2005/8/layout/hierarchy1"/>
    <dgm:cxn modelId="{59C73505-21DA-4EA2-AEB3-9E43CE180641}" type="presParOf" srcId="{2D07FC06-0AFD-4AA9-B353-FC4623A9A4EF}" destId="{645C5FCB-6FAB-485E-A925-22D23D82DCFB}" srcOrd="1" destOrd="0" presId="urn:microsoft.com/office/officeart/2005/8/layout/hierarchy1"/>
    <dgm:cxn modelId="{E7880342-4873-483B-B21D-B9818CC938FE}" type="presParOf" srcId="{645C5FCB-6FAB-485E-A925-22D23D82DCFB}" destId="{9996CDC2-71B0-462A-B7A2-AB02516A9625}" srcOrd="0" destOrd="0" presId="urn:microsoft.com/office/officeart/2005/8/layout/hierarchy1"/>
    <dgm:cxn modelId="{DC30D0E6-5D03-4292-AFC5-A3D5F99B4DD0}" type="presParOf" srcId="{9996CDC2-71B0-462A-B7A2-AB02516A9625}" destId="{0972E0DD-A644-430E-80F0-8C0DD90B376F}" srcOrd="0" destOrd="0" presId="urn:microsoft.com/office/officeart/2005/8/layout/hierarchy1"/>
    <dgm:cxn modelId="{B4A03657-4DAC-4CD9-8A15-CC735450E2BC}" type="presParOf" srcId="{9996CDC2-71B0-462A-B7A2-AB02516A9625}" destId="{9228E9EC-7CC1-46B1-9CDC-395691ADBFB5}" srcOrd="1" destOrd="0" presId="urn:microsoft.com/office/officeart/2005/8/layout/hierarchy1"/>
    <dgm:cxn modelId="{34D0FEAB-993A-4165-8A71-BE3883178014}" type="presParOf" srcId="{645C5FCB-6FAB-485E-A925-22D23D82DCFB}" destId="{F83D0BEF-44C8-44F5-B5EF-7766913910F8}" srcOrd="1" destOrd="0" presId="urn:microsoft.com/office/officeart/2005/8/layout/hierarchy1"/>
    <dgm:cxn modelId="{C0F5A164-00A7-4D76-A2E8-2FE42A7064E0}" type="presParOf" srcId="{F83D0BEF-44C8-44F5-B5EF-7766913910F8}" destId="{3D2B99A0-57DF-40CB-8BCC-C42319FBB19C}" srcOrd="0" destOrd="0" presId="urn:microsoft.com/office/officeart/2005/8/layout/hierarchy1"/>
    <dgm:cxn modelId="{E77BF9A2-C2E8-40C8-8763-867C3FCA0F00}" type="presParOf" srcId="{F83D0BEF-44C8-44F5-B5EF-7766913910F8}" destId="{70D13156-8F12-4D4A-AE02-D87A96C3905A}" srcOrd="1" destOrd="0" presId="urn:microsoft.com/office/officeart/2005/8/layout/hierarchy1"/>
    <dgm:cxn modelId="{FDEE90BB-8317-49AA-8A90-1FE8885C27C0}" type="presParOf" srcId="{70D13156-8F12-4D4A-AE02-D87A96C3905A}" destId="{FD801479-9336-4228-8074-CCCE4419BEAC}" srcOrd="0" destOrd="0" presId="urn:microsoft.com/office/officeart/2005/8/layout/hierarchy1"/>
    <dgm:cxn modelId="{8C9AD37F-F959-4705-BC0F-14977FA12066}" type="presParOf" srcId="{FD801479-9336-4228-8074-CCCE4419BEAC}" destId="{5E804829-A6FB-4080-A913-9DAA2FEAC661}" srcOrd="0" destOrd="0" presId="urn:microsoft.com/office/officeart/2005/8/layout/hierarchy1"/>
    <dgm:cxn modelId="{6054A49A-4F4F-4E35-8C10-0881C60F239F}" type="presParOf" srcId="{FD801479-9336-4228-8074-CCCE4419BEAC}" destId="{E98A4216-2C85-4DA4-9E74-F9E645163F9E}" srcOrd="1" destOrd="0" presId="urn:microsoft.com/office/officeart/2005/8/layout/hierarchy1"/>
    <dgm:cxn modelId="{4F53230B-86E2-4240-88C2-9385620E4747}" type="presParOf" srcId="{70D13156-8F12-4D4A-AE02-D87A96C3905A}" destId="{204F5A4E-1174-4B25-89F9-A73A06975F7D}" srcOrd="1" destOrd="0" presId="urn:microsoft.com/office/officeart/2005/8/layout/hierarchy1"/>
    <dgm:cxn modelId="{934EDB4B-99C6-426F-A710-12DEBDE1C637}" type="presParOf" srcId="{C280402E-4E08-4AD2-9FC8-29ED665B4FE4}" destId="{19967203-7B57-4058-A656-3A2DB34C12D0}" srcOrd="8" destOrd="0" presId="urn:microsoft.com/office/officeart/2005/8/layout/hierarchy1"/>
    <dgm:cxn modelId="{C5D90870-1DC7-4DFB-AB01-511274567BBE}" type="presParOf" srcId="{C280402E-4E08-4AD2-9FC8-29ED665B4FE4}" destId="{0DC930E4-6540-46FE-91C2-78D216F9BAE5}" srcOrd="9" destOrd="0" presId="urn:microsoft.com/office/officeart/2005/8/layout/hierarchy1"/>
    <dgm:cxn modelId="{CC7620E6-567F-4342-961C-F5CC26EEB182}" type="presParOf" srcId="{0DC930E4-6540-46FE-91C2-78D216F9BAE5}" destId="{21DEB346-58EB-4357-9D12-C2F4CA30582A}" srcOrd="0" destOrd="0" presId="urn:microsoft.com/office/officeart/2005/8/layout/hierarchy1"/>
    <dgm:cxn modelId="{41F0214C-6AAF-44DA-9987-A6E62D2B4322}" type="presParOf" srcId="{21DEB346-58EB-4357-9D12-C2F4CA30582A}" destId="{AB737AF2-B99D-4107-BB7F-EEBC07E701B7}" srcOrd="0" destOrd="0" presId="urn:microsoft.com/office/officeart/2005/8/layout/hierarchy1"/>
    <dgm:cxn modelId="{1E722CFE-44AA-46CB-8B33-991D0B4F673B}" type="presParOf" srcId="{21DEB346-58EB-4357-9D12-C2F4CA30582A}" destId="{E5121006-8C59-4F5D-8071-6564BECED57B}" srcOrd="1" destOrd="0" presId="urn:microsoft.com/office/officeart/2005/8/layout/hierarchy1"/>
    <dgm:cxn modelId="{207CC012-C6C1-4885-A713-F3C3A9480CBD}" type="presParOf" srcId="{0DC930E4-6540-46FE-91C2-78D216F9BAE5}" destId="{2594799F-0762-49EA-BEAA-F8CA7DC759FA}" srcOrd="1" destOrd="0" presId="urn:microsoft.com/office/officeart/2005/8/layout/hierarchy1"/>
    <dgm:cxn modelId="{8F003FFE-5D03-4280-A55F-F3339533B518}" type="presParOf" srcId="{2594799F-0762-49EA-BEAA-F8CA7DC759FA}" destId="{ED34252A-00DD-4128-AD63-BC5171DCC934}" srcOrd="0" destOrd="0" presId="urn:microsoft.com/office/officeart/2005/8/layout/hierarchy1"/>
    <dgm:cxn modelId="{97DD893A-D270-42C8-8326-4F77D7D5A6C9}" type="presParOf" srcId="{2594799F-0762-49EA-BEAA-F8CA7DC759FA}" destId="{708ACD26-642E-4D90-9125-B9FB93C345B7}" srcOrd="1" destOrd="0" presId="urn:microsoft.com/office/officeart/2005/8/layout/hierarchy1"/>
    <dgm:cxn modelId="{6CD7C79A-63B5-429E-B20B-77DA268B086C}" type="presParOf" srcId="{708ACD26-642E-4D90-9125-B9FB93C345B7}" destId="{5107DEA9-704A-4110-93F4-2B244A60AC82}" srcOrd="0" destOrd="0" presId="urn:microsoft.com/office/officeart/2005/8/layout/hierarchy1"/>
    <dgm:cxn modelId="{B14B8366-F19F-40AF-9CA7-48E75758319E}" type="presParOf" srcId="{5107DEA9-704A-4110-93F4-2B244A60AC82}" destId="{E5B90C0D-8B0A-4DE3-AD74-2B4A8986DA45}" srcOrd="0" destOrd="0" presId="urn:microsoft.com/office/officeart/2005/8/layout/hierarchy1"/>
    <dgm:cxn modelId="{73B249B6-BE6F-4056-9942-BF6525D56F4F}" type="presParOf" srcId="{5107DEA9-704A-4110-93F4-2B244A60AC82}" destId="{35D3D65E-CFAA-4120-8BD6-5C6FF3622F0F}" srcOrd="1" destOrd="0" presId="urn:microsoft.com/office/officeart/2005/8/layout/hierarchy1"/>
    <dgm:cxn modelId="{784233D6-B22A-421B-9857-62C8D06F73A5}" type="presParOf" srcId="{708ACD26-642E-4D90-9125-B9FB93C345B7}" destId="{B3147872-D2CD-427E-9699-CF9A8B7DEAC6}" srcOrd="1" destOrd="0" presId="urn:microsoft.com/office/officeart/2005/8/layout/hierarchy1"/>
    <dgm:cxn modelId="{48D7F93A-0600-4C52-BF27-4C0A0D59E3AE}" type="presParOf" srcId="{B3147872-D2CD-427E-9699-CF9A8B7DEAC6}" destId="{67C0412C-DC0D-43A3-9467-B96312739250}" srcOrd="0" destOrd="0" presId="urn:microsoft.com/office/officeart/2005/8/layout/hierarchy1"/>
    <dgm:cxn modelId="{81D795E2-1F64-45EF-AA89-9B35E8365A8F}" type="presParOf" srcId="{B3147872-D2CD-427E-9699-CF9A8B7DEAC6}" destId="{93F35925-2C50-402E-BD97-BDF1E0B003CB}" srcOrd="1" destOrd="0" presId="urn:microsoft.com/office/officeart/2005/8/layout/hierarchy1"/>
    <dgm:cxn modelId="{1C07C237-1EC2-4D05-8618-5C6B0CCCDC4C}" type="presParOf" srcId="{93F35925-2C50-402E-BD97-BDF1E0B003CB}" destId="{B3755B67-0E6A-42FB-8712-3B08355C8883}" srcOrd="0" destOrd="0" presId="urn:microsoft.com/office/officeart/2005/8/layout/hierarchy1"/>
    <dgm:cxn modelId="{02AA86F1-AFFC-4EE7-A9EA-5110D1EBC89B}" type="presParOf" srcId="{B3755B67-0E6A-42FB-8712-3B08355C8883}" destId="{573B2E81-A1AD-4485-855B-1506462A196C}" srcOrd="0" destOrd="0" presId="urn:microsoft.com/office/officeart/2005/8/layout/hierarchy1"/>
    <dgm:cxn modelId="{A4AA6C10-D5F7-476E-B451-D0B945236817}" type="presParOf" srcId="{B3755B67-0E6A-42FB-8712-3B08355C8883}" destId="{798766DC-BE2F-4ACB-A57B-10DB7221638C}" srcOrd="1" destOrd="0" presId="urn:microsoft.com/office/officeart/2005/8/layout/hierarchy1"/>
    <dgm:cxn modelId="{2F78B980-E242-450C-9315-CB0967E87664}" type="presParOf" srcId="{93F35925-2C50-402E-BD97-BDF1E0B003CB}" destId="{981E3440-76EA-4C4B-948A-8C8027B8B9ED}" srcOrd="1" destOrd="0" presId="urn:microsoft.com/office/officeart/2005/8/layout/hierarchy1"/>
    <dgm:cxn modelId="{523E5DC2-46AE-4A05-9344-7D90FA56DDAB}" type="presParOf" srcId="{981E3440-76EA-4C4B-948A-8C8027B8B9ED}" destId="{D3E64C65-B787-4531-99A7-6345D883E988}" srcOrd="0" destOrd="0" presId="urn:microsoft.com/office/officeart/2005/8/layout/hierarchy1"/>
    <dgm:cxn modelId="{3040B43D-6D00-44D8-B581-3FB404DF76DC}" type="presParOf" srcId="{981E3440-76EA-4C4B-948A-8C8027B8B9ED}" destId="{423BE8FB-894E-4503-88FC-68AE3E80AFC8}" srcOrd="1" destOrd="0" presId="urn:microsoft.com/office/officeart/2005/8/layout/hierarchy1"/>
    <dgm:cxn modelId="{BB1AB091-4FB9-4DC8-A778-CA6F97BDCB34}" type="presParOf" srcId="{423BE8FB-894E-4503-88FC-68AE3E80AFC8}" destId="{9392477A-B0FD-49B8-B100-22058FB63FD4}" srcOrd="0" destOrd="0" presId="urn:microsoft.com/office/officeart/2005/8/layout/hierarchy1"/>
    <dgm:cxn modelId="{0526A347-0D9C-43B7-B2F9-ADB159137767}" type="presParOf" srcId="{9392477A-B0FD-49B8-B100-22058FB63FD4}" destId="{2B62C164-8F5B-4FB6-A3FE-77E0DE79E414}" srcOrd="0" destOrd="0" presId="urn:microsoft.com/office/officeart/2005/8/layout/hierarchy1"/>
    <dgm:cxn modelId="{B4044DB9-EFAE-48F4-8817-30651D91D26E}" type="presParOf" srcId="{9392477A-B0FD-49B8-B100-22058FB63FD4}" destId="{7EB6D99E-652E-462B-81CA-A6B0E1C2A833}" srcOrd="1" destOrd="0" presId="urn:microsoft.com/office/officeart/2005/8/layout/hierarchy1"/>
    <dgm:cxn modelId="{6D6597B8-5809-4AF9-90F2-0FFB18892E88}" type="presParOf" srcId="{423BE8FB-894E-4503-88FC-68AE3E80AFC8}" destId="{4427EDB2-6C62-49E9-8BFF-8E9AA15DB0F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E7DA40F-D99F-4518-AE62-5D55BC6DC290}" type="doc">
      <dgm:prSet loTypeId="urn:microsoft.com/office/officeart/2005/8/layout/venn1" loCatId="relationship" qsTypeId="urn:microsoft.com/office/officeart/2005/8/quickstyle/simple2" qsCatId="simple" csTypeId="urn:microsoft.com/office/officeart/2005/8/colors/colorful5" csCatId="colorful" phldr="1"/>
      <dgm:spPr/>
    </dgm:pt>
    <dgm:pt modelId="{10C5433E-48F9-47EB-95BD-7C29F0F68392}">
      <dgm:prSet phldrT="[نص]"/>
      <dgm:spPr/>
      <dgm:t>
        <a:bodyPr/>
        <a:lstStyle/>
        <a:p>
          <a:pPr rtl="1"/>
          <a:r>
            <a:rPr lang="en-US"/>
            <a:t>AirPlay</a:t>
          </a:r>
        </a:p>
        <a:p>
          <a:pPr rtl="1"/>
          <a:r>
            <a:rPr lang="en-US"/>
            <a:t>Google Cast</a:t>
          </a:r>
        </a:p>
        <a:p>
          <a:pPr rtl="1"/>
          <a:r>
            <a:rPr lang="en-US"/>
            <a:t>DLNA</a:t>
          </a:r>
          <a:endParaRPr lang="ar-SA"/>
        </a:p>
      </dgm:t>
    </dgm:pt>
    <dgm:pt modelId="{27519636-8132-4894-90F5-A287B00D397F}" type="parTrans" cxnId="{84EEE906-29FF-4DE4-B6F6-1CF7611EFDBD}">
      <dgm:prSet/>
      <dgm:spPr/>
      <dgm:t>
        <a:bodyPr/>
        <a:lstStyle/>
        <a:p>
          <a:pPr rtl="1"/>
          <a:endParaRPr lang="ar-SA"/>
        </a:p>
      </dgm:t>
    </dgm:pt>
    <dgm:pt modelId="{4246E386-A5CE-43D4-B815-B0273F572371}" type="sibTrans" cxnId="{84EEE906-29FF-4DE4-B6F6-1CF7611EFDBD}">
      <dgm:prSet/>
      <dgm:spPr/>
      <dgm:t>
        <a:bodyPr/>
        <a:lstStyle/>
        <a:p>
          <a:pPr rtl="1"/>
          <a:endParaRPr lang="ar-SA"/>
        </a:p>
      </dgm:t>
    </dgm:pt>
    <dgm:pt modelId="{2E1FA3F5-720D-4697-80DB-C6252C66294F}">
      <dgm:prSet phldrT="[نص]"/>
      <dgm:spPr/>
      <dgm:t>
        <a:bodyPr/>
        <a:lstStyle/>
        <a:p>
          <a:pPr rtl="1"/>
          <a:r>
            <a:rPr lang="en-US"/>
            <a:t>Miracast</a:t>
          </a:r>
        </a:p>
        <a:p>
          <a:pPr rtl="1"/>
          <a:r>
            <a:rPr lang="en-US"/>
            <a:t>WiDi</a:t>
          </a:r>
          <a:endParaRPr lang="ar-SA"/>
        </a:p>
      </dgm:t>
    </dgm:pt>
    <dgm:pt modelId="{6D49B528-92A7-4CB0-9D07-BAF2948E48EF}" type="parTrans" cxnId="{5570480A-6773-4D45-8837-2FE29AB1A030}">
      <dgm:prSet/>
      <dgm:spPr/>
      <dgm:t>
        <a:bodyPr/>
        <a:lstStyle/>
        <a:p>
          <a:pPr rtl="1"/>
          <a:endParaRPr lang="ar-SA"/>
        </a:p>
      </dgm:t>
    </dgm:pt>
    <dgm:pt modelId="{387245AF-EF48-4AAE-9CC0-224AD5241878}" type="sibTrans" cxnId="{5570480A-6773-4D45-8837-2FE29AB1A030}">
      <dgm:prSet/>
      <dgm:spPr/>
      <dgm:t>
        <a:bodyPr/>
        <a:lstStyle/>
        <a:p>
          <a:pPr rtl="1"/>
          <a:endParaRPr lang="ar-SA"/>
        </a:p>
      </dgm:t>
    </dgm:pt>
    <dgm:pt modelId="{CAC60D5D-911D-4E25-ADA3-CADC89BC654D}" type="pres">
      <dgm:prSet presAssocID="{FE7DA40F-D99F-4518-AE62-5D55BC6DC290}" presName="compositeShape" presStyleCnt="0">
        <dgm:presLayoutVars>
          <dgm:chMax val="7"/>
          <dgm:dir/>
          <dgm:resizeHandles val="exact"/>
        </dgm:presLayoutVars>
      </dgm:prSet>
      <dgm:spPr/>
    </dgm:pt>
    <dgm:pt modelId="{8E198CA9-BDEC-4290-AD78-6F91D622C3B1}" type="pres">
      <dgm:prSet presAssocID="{10C5433E-48F9-47EB-95BD-7C29F0F68392}" presName="circ1" presStyleLbl="vennNode1" presStyleIdx="0" presStyleCnt="2"/>
      <dgm:spPr/>
    </dgm:pt>
    <dgm:pt modelId="{7DEF787B-527B-4758-BBC7-185185B01AA0}" type="pres">
      <dgm:prSet presAssocID="{10C5433E-48F9-47EB-95BD-7C29F0F6839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B2D1CBA-3EB3-49A6-AB61-2A11D20A76FB}" type="pres">
      <dgm:prSet presAssocID="{2E1FA3F5-720D-4697-80DB-C6252C66294F}" presName="circ2" presStyleLbl="vennNode1" presStyleIdx="1" presStyleCnt="2"/>
      <dgm:spPr/>
    </dgm:pt>
    <dgm:pt modelId="{8187D05F-F63C-4E6A-A6D6-A65C6B5BC158}" type="pres">
      <dgm:prSet presAssocID="{2E1FA3F5-720D-4697-80DB-C6252C66294F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84EEE906-29FF-4DE4-B6F6-1CF7611EFDBD}" srcId="{FE7DA40F-D99F-4518-AE62-5D55BC6DC290}" destId="{10C5433E-48F9-47EB-95BD-7C29F0F68392}" srcOrd="0" destOrd="0" parTransId="{27519636-8132-4894-90F5-A287B00D397F}" sibTransId="{4246E386-A5CE-43D4-B815-B0273F572371}"/>
    <dgm:cxn modelId="{5570480A-6773-4D45-8837-2FE29AB1A030}" srcId="{FE7DA40F-D99F-4518-AE62-5D55BC6DC290}" destId="{2E1FA3F5-720D-4697-80DB-C6252C66294F}" srcOrd="1" destOrd="0" parTransId="{6D49B528-92A7-4CB0-9D07-BAF2948E48EF}" sibTransId="{387245AF-EF48-4AAE-9CC0-224AD5241878}"/>
    <dgm:cxn modelId="{3C563A6C-6268-4AD3-B860-66B4AB342209}" type="presOf" srcId="{2E1FA3F5-720D-4697-80DB-C6252C66294F}" destId="{8187D05F-F63C-4E6A-A6D6-A65C6B5BC158}" srcOrd="1" destOrd="0" presId="urn:microsoft.com/office/officeart/2005/8/layout/venn1"/>
    <dgm:cxn modelId="{BBE3AE6D-9A5A-4A75-ACFF-2E840263DE35}" type="presOf" srcId="{10C5433E-48F9-47EB-95BD-7C29F0F68392}" destId="{8E198CA9-BDEC-4290-AD78-6F91D622C3B1}" srcOrd="0" destOrd="0" presId="urn:microsoft.com/office/officeart/2005/8/layout/venn1"/>
    <dgm:cxn modelId="{704994A3-411E-4EF0-A572-B762E5E2C398}" type="presOf" srcId="{2E1FA3F5-720D-4697-80DB-C6252C66294F}" destId="{CB2D1CBA-3EB3-49A6-AB61-2A11D20A76FB}" srcOrd="0" destOrd="0" presId="urn:microsoft.com/office/officeart/2005/8/layout/venn1"/>
    <dgm:cxn modelId="{97D8E7CB-B713-4449-ABA1-A9F25B4972F7}" type="presOf" srcId="{FE7DA40F-D99F-4518-AE62-5D55BC6DC290}" destId="{CAC60D5D-911D-4E25-ADA3-CADC89BC654D}" srcOrd="0" destOrd="0" presId="urn:microsoft.com/office/officeart/2005/8/layout/venn1"/>
    <dgm:cxn modelId="{2E47BDF5-3A45-470D-83FE-E0C8886B6935}" type="presOf" srcId="{10C5433E-48F9-47EB-95BD-7C29F0F68392}" destId="{7DEF787B-527B-4758-BBC7-185185B01AA0}" srcOrd="1" destOrd="0" presId="urn:microsoft.com/office/officeart/2005/8/layout/venn1"/>
    <dgm:cxn modelId="{8EA703CC-3BA4-4E1D-9F36-5B6A77CC5359}" type="presParOf" srcId="{CAC60D5D-911D-4E25-ADA3-CADC89BC654D}" destId="{8E198CA9-BDEC-4290-AD78-6F91D622C3B1}" srcOrd="0" destOrd="0" presId="urn:microsoft.com/office/officeart/2005/8/layout/venn1"/>
    <dgm:cxn modelId="{81EA8DB8-5616-4401-9DA9-43F7543DE5D9}" type="presParOf" srcId="{CAC60D5D-911D-4E25-ADA3-CADC89BC654D}" destId="{7DEF787B-527B-4758-BBC7-185185B01AA0}" srcOrd="1" destOrd="0" presId="urn:microsoft.com/office/officeart/2005/8/layout/venn1"/>
    <dgm:cxn modelId="{80913932-8403-408A-ADE9-2B59093CBB86}" type="presParOf" srcId="{CAC60D5D-911D-4E25-ADA3-CADC89BC654D}" destId="{CB2D1CBA-3EB3-49A6-AB61-2A11D20A76FB}" srcOrd="2" destOrd="0" presId="urn:microsoft.com/office/officeart/2005/8/layout/venn1"/>
    <dgm:cxn modelId="{3E0C5269-1641-4DA1-B105-9AA046A28D9F}" type="presParOf" srcId="{CAC60D5D-911D-4E25-ADA3-CADC89BC654D}" destId="{8187D05F-F63C-4E6A-A6D6-A65C6B5BC158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1913D0-4DFF-4B4D-8F61-53F54C5D48C0}">
      <dsp:nvSpPr>
        <dsp:cNvPr id="0" name=""/>
        <dsp:cNvSpPr/>
      </dsp:nvSpPr>
      <dsp:spPr>
        <a:xfrm>
          <a:off x="4072223" y="2873591"/>
          <a:ext cx="3512168" cy="3512168"/>
        </a:xfrm>
        <a:prstGeom prst="gear9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200" kern="1200" dirty="0">
              <a:cs typeface="mohammad bold art 1" pitchFamily="2" charset="-78"/>
            </a:rPr>
            <a:t>منهج البحث</a:t>
          </a:r>
        </a:p>
      </dsp:txBody>
      <dsp:txXfrm>
        <a:off x="4778325" y="3696300"/>
        <a:ext cx="2099964" cy="1805326"/>
      </dsp:txXfrm>
    </dsp:sp>
    <dsp:sp modelId="{9228D1CA-3A2A-4891-BE98-FD8B7E6A31C9}">
      <dsp:nvSpPr>
        <dsp:cNvPr id="0" name=""/>
        <dsp:cNvSpPr/>
      </dsp:nvSpPr>
      <dsp:spPr>
        <a:xfrm>
          <a:off x="2028779" y="2043443"/>
          <a:ext cx="2554304" cy="2554304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200" kern="1200" dirty="0">
              <a:cs typeface="mohammad bold art 1" pitchFamily="2" charset="-78"/>
            </a:rPr>
            <a:t>استشعار الحاجة</a:t>
          </a:r>
        </a:p>
      </dsp:txBody>
      <dsp:txXfrm>
        <a:off x="2671833" y="2690383"/>
        <a:ext cx="1268196" cy="1260424"/>
      </dsp:txXfrm>
    </dsp:sp>
    <dsp:sp modelId="{126BD13F-D6DA-4674-8864-4E3B72BF6C74}">
      <dsp:nvSpPr>
        <dsp:cNvPr id="0" name=""/>
        <dsp:cNvSpPr/>
      </dsp:nvSpPr>
      <dsp:spPr>
        <a:xfrm rot="20700000">
          <a:off x="3459450" y="281234"/>
          <a:ext cx="2502696" cy="2502696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200" kern="1200" dirty="0">
              <a:cs typeface="mohammad bold art 1" pitchFamily="2" charset="-78"/>
            </a:rPr>
            <a:t>مقدمة</a:t>
          </a:r>
        </a:p>
      </dsp:txBody>
      <dsp:txXfrm rot="-20700000">
        <a:off x="4008365" y="830148"/>
        <a:ext cx="1404867" cy="1404867"/>
      </dsp:txXfrm>
    </dsp:sp>
    <dsp:sp modelId="{96CF559F-CE2E-489D-90F4-ED0F6E9B9EFD}">
      <dsp:nvSpPr>
        <dsp:cNvPr id="0" name=""/>
        <dsp:cNvSpPr/>
      </dsp:nvSpPr>
      <dsp:spPr>
        <a:xfrm>
          <a:off x="3826898" y="2329423"/>
          <a:ext cx="4495575" cy="4495575"/>
        </a:xfrm>
        <a:prstGeom prst="circularArrow">
          <a:avLst>
            <a:gd name="adj1" fmla="val 4687"/>
            <a:gd name="adj2" fmla="val 299029"/>
            <a:gd name="adj3" fmla="val 2551807"/>
            <a:gd name="adj4" fmla="val 15786529"/>
            <a:gd name="adj5" fmla="val 5469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051A45-7607-493C-8D4B-DD0F30D91084}">
      <dsp:nvSpPr>
        <dsp:cNvPr id="0" name=""/>
        <dsp:cNvSpPr/>
      </dsp:nvSpPr>
      <dsp:spPr>
        <a:xfrm>
          <a:off x="1576417" y="1468867"/>
          <a:ext cx="3266316" cy="326631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5AA950-EC6B-432B-8E7E-251046229B4F}">
      <dsp:nvSpPr>
        <dsp:cNvPr id="0" name=""/>
        <dsp:cNvSpPr/>
      </dsp:nvSpPr>
      <dsp:spPr>
        <a:xfrm>
          <a:off x="2880551" y="-276355"/>
          <a:ext cx="3521746" cy="352174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B5C835-E6B2-4567-84E6-08FEC5E40627}">
      <dsp:nvSpPr>
        <dsp:cNvPr id="0" name=""/>
        <dsp:cNvSpPr/>
      </dsp:nvSpPr>
      <dsp:spPr>
        <a:xfrm>
          <a:off x="4468232" y="2485735"/>
          <a:ext cx="2013910" cy="2013910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000" kern="1200" dirty="0">
              <a:cs typeface="mohammad bold art 1" pitchFamily="2" charset="-78"/>
            </a:rPr>
            <a:t>الخصائص التعليمية  لتقنيات العرض اللاسلكية</a:t>
          </a:r>
        </a:p>
      </dsp:txBody>
      <dsp:txXfrm>
        <a:off x="4566543" y="2584046"/>
        <a:ext cx="1817288" cy="1817288"/>
      </dsp:txXfrm>
    </dsp:sp>
    <dsp:sp modelId="{E99A3CA7-A436-4772-B285-FF4D5BEA53DC}">
      <dsp:nvSpPr>
        <dsp:cNvPr id="0" name=""/>
        <dsp:cNvSpPr/>
      </dsp:nvSpPr>
      <dsp:spPr>
        <a:xfrm rot="16184865">
          <a:off x="5169838" y="2186141"/>
          <a:ext cx="59919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99193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C8D14A-1C66-4323-862B-EE4A9ABE0B60}">
      <dsp:nvSpPr>
        <dsp:cNvPr id="0" name=""/>
        <dsp:cNvSpPr/>
      </dsp:nvSpPr>
      <dsp:spPr>
        <a:xfrm>
          <a:off x="4270152" y="33445"/>
          <a:ext cx="2387769" cy="1853101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800" kern="1200" dirty="0">
              <a:cs typeface="mohammad bold art 1" pitchFamily="2" charset="-78"/>
            </a:rPr>
            <a:t>تعزز توظيف تطبيقات الأجهزة اللوحية في الأنشطة الصفية</a:t>
          </a:r>
        </a:p>
      </dsp:txBody>
      <dsp:txXfrm>
        <a:off x="4360613" y="123906"/>
        <a:ext cx="2206847" cy="1672179"/>
      </dsp:txXfrm>
    </dsp:sp>
    <dsp:sp modelId="{64CC6A50-D8CE-4D56-A634-D737207F914A}">
      <dsp:nvSpPr>
        <dsp:cNvPr id="0" name=""/>
        <dsp:cNvSpPr/>
      </dsp:nvSpPr>
      <dsp:spPr>
        <a:xfrm rot="19677693">
          <a:off x="6379506" y="2505052"/>
          <a:ext cx="134774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47749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C18003-6CF1-4F7B-BE8F-2C152A842B65}">
      <dsp:nvSpPr>
        <dsp:cNvPr id="0" name=""/>
        <dsp:cNvSpPr/>
      </dsp:nvSpPr>
      <dsp:spPr>
        <a:xfrm>
          <a:off x="7624620" y="473881"/>
          <a:ext cx="2387769" cy="1853101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800" kern="1200" dirty="0">
              <a:cs typeface="mohammad bold art 1" pitchFamily="2" charset="-78"/>
            </a:rPr>
            <a:t>توفر فرص لأنشطة أكثر تعاونية من خلال استراتيجيات تعليمية معتمدة عليها.</a:t>
          </a:r>
        </a:p>
      </dsp:txBody>
      <dsp:txXfrm>
        <a:off x="7715081" y="564342"/>
        <a:ext cx="2206847" cy="1672179"/>
      </dsp:txXfrm>
    </dsp:sp>
    <dsp:sp modelId="{7034AF28-38DB-430C-BC88-E0826871B530}">
      <dsp:nvSpPr>
        <dsp:cNvPr id="0" name=""/>
        <dsp:cNvSpPr/>
      </dsp:nvSpPr>
      <dsp:spPr>
        <a:xfrm rot="178894">
          <a:off x="6480895" y="3593076"/>
          <a:ext cx="184324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43245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E73568-118D-4343-ACBB-122E367E3FDC}">
      <dsp:nvSpPr>
        <dsp:cNvPr id="0" name=""/>
        <dsp:cNvSpPr/>
      </dsp:nvSpPr>
      <dsp:spPr>
        <a:xfrm>
          <a:off x="8322893" y="2776646"/>
          <a:ext cx="2387769" cy="1853101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800" kern="1200" dirty="0">
              <a:cs typeface="mohammad bold art 1" pitchFamily="2" charset="-78"/>
            </a:rPr>
            <a:t>تمكن المعلم من استخدام تطبيقات الواقع المعزز والواقع الافتراضي بدون قيود داخل الفصل الدراسي.</a:t>
          </a:r>
        </a:p>
      </dsp:txBody>
      <dsp:txXfrm>
        <a:off x="8413354" y="2867107"/>
        <a:ext cx="2206847" cy="1672179"/>
      </dsp:txXfrm>
    </dsp:sp>
    <dsp:sp modelId="{B5EB4193-1D3A-4666-80A3-56D2982EB082}">
      <dsp:nvSpPr>
        <dsp:cNvPr id="0" name=""/>
        <dsp:cNvSpPr/>
      </dsp:nvSpPr>
      <dsp:spPr>
        <a:xfrm rot="2965572">
          <a:off x="6269941" y="4646339"/>
          <a:ext cx="38625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86256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AB59D6-8F85-4554-AFD1-1AECE411B58A}">
      <dsp:nvSpPr>
        <dsp:cNvPr id="0" name=""/>
        <dsp:cNvSpPr/>
      </dsp:nvSpPr>
      <dsp:spPr>
        <a:xfrm>
          <a:off x="6188216" y="4793033"/>
          <a:ext cx="2387769" cy="1853101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800" kern="1200" dirty="0">
              <a:cs typeface="mohammad bold art 1" pitchFamily="2" charset="-78"/>
            </a:rPr>
            <a:t>تحرر المعلم من موقعه التقليدي في الفصل وتعزز تفاعله وقربه من الطلاب.</a:t>
          </a:r>
        </a:p>
      </dsp:txBody>
      <dsp:txXfrm>
        <a:off x="6278677" y="4883494"/>
        <a:ext cx="2206847" cy="1672179"/>
      </dsp:txXfrm>
    </dsp:sp>
    <dsp:sp modelId="{4D12BDFF-3598-4AE9-8051-B65FA0538230}">
      <dsp:nvSpPr>
        <dsp:cNvPr id="0" name=""/>
        <dsp:cNvSpPr/>
      </dsp:nvSpPr>
      <dsp:spPr>
        <a:xfrm rot="7464420">
          <a:off x="4565466" y="4615655"/>
          <a:ext cx="28121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81219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D2B582-6333-4ED7-8720-08B839FEF2F8}">
      <dsp:nvSpPr>
        <dsp:cNvPr id="0" name=""/>
        <dsp:cNvSpPr/>
      </dsp:nvSpPr>
      <dsp:spPr>
        <a:xfrm>
          <a:off x="2798148" y="4731664"/>
          <a:ext cx="2387769" cy="1853101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800" kern="1200" dirty="0">
              <a:cs typeface="mohammad bold art 1" pitchFamily="2" charset="-78"/>
            </a:rPr>
            <a:t>من خلال ارتباطها بالأجهزة اللوحية تمثل أداة تفاعل مناسبة بديلة عن السبورة التفاعلية والكاميرا الوثائقية.</a:t>
          </a:r>
        </a:p>
      </dsp:txBody>
      <dsp:txXfrm>
        <a:off x="2888609" y="4822125"/>
        <a:ext cx="2206847" cy="1672179"/>
      </dsp:txXfrm>
    </dsp:sp>
    <dsp:sp modelId="{27B825D9-A2DA-4A97-8944-73E858F2A71F}">
      <dsp:nvSpPr>
        <dsp:cNvPr id="0" name=""/>
        <dsp:cNvSpPr/>
      </dsp:nvSpPr>
      <dsp:spPr>
        <a:xfrm rot="10249077">
          <a:off x="2604170" y="3805143"/>
          <a:ext cx="187608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76082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3FAED0-3BC9-48D1-BDC3-156B1BE8EC71}">
      <dsp:nvSpPr>
        <dsp:cNvPr id="0" name=""/>
        <dsp:cNvSpPr/>
      </dsp:nvSpPr>
      <dsp:spPr>
        <a:xfrm>
          <a:off x="72546" y="3233858"/>
          <a:ext cx="2543643" cy="1853101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45720" rIns="0" bIns="4572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800" kern="1200" dirty="0">
              <a:cs typeface="mohammad bold art 1" pitchFamily="2" charset="-78"/>
            </a:rPr>
            <a:t>تمكن الطلاب من عرض أعمالهم على شاشة العرض في الفصول الذكية  أو التفاعل مع المحتوى المرئي في جهاز المعلم.</a:t>
          </a:r>
        </a:p>
      </dsp:txBody>
      <dsp:txXfrm>
        <a:off x="163007" y="3324319"/>
        <a:ext cx="2362721" cy="1672179"/>
      </dsp:txXfrm>
    </dsp:sp>
    <dsp:sp modelId="{A534685B-A20D-46A0-B654-D6A9424579AE}">
      <dsp:nvSpPr>
        <dsp:cNvPr id="0" name=""/>
        <dsp:cNvSpPr/>
      </dsp:nvSpPr>
      <dsp:spPr>
        <a:xfrm rot="12549230">
          <a:off x="3526201" y="2686011"/>
          <a:ext cx="100573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05737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07FC11-7EA5-4628-90AD-724A57245C1A}">
      <dsp:nvSpPr>
        <dsp:cNvPr id="0" name=""/>
        <dsp:cNvSpPr/>
      </dsp:nvSpPr>
      <dsp:spPr>
        <a:xfrm>
          <a:off x="718473" y="713607"/>
          <a:ext cx="2871433" cy="1853101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800" kern="1200" dirty="0">
              <a:cs typeface="mohammad bold art 1" pitchFamily="2" charset="-78"/>
            </a:rPr>
            <a:t>تساهم في نمو فرص الاستثمار بأجهزة المعلمين والطلاب الجوالة واللوحية وتوظيفها في الأنشطة الصفية.</a:t>
          </a:r>
        </a:p>
      </dsp:txBody>
      <dsp:txXfrm>
        <a:off x="808934" y="804068"/>
        <a:ext cx="2690511" cy="16721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E64C65-B787-4531-99A7-6345D883E988}">
      <dsp:nvSpPr>
        <dsp:cNvPr id="0" name=""/>
        <dsp:cNvSpPr/>
      </dsp:nvSpPr>
      <dsp:spPr>
        <a:xfrm>
          <a:off x="3375576" y="5120927"/>
          <a:ext cx="91440" cy="436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630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C0412C-DC0D-43A3-9467-B96312739250}">
      <dsp:nvSpPr>
        <dsp:cNvPr id="0" name=""/>
        <dsp:cNvSpPr/>
      </dsp:nvSpPr>
      <dsp:spPr>
        <a:xfrm>
          <a:off x="3375576" y="3732003"/>
          <a:ext cx="91440" cy="436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630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34252A-00DD-4128-AD63-BC5171DCC934}">
      <dsp:nvSpPr>
        <dsp:cNvPr id="0" name=""/>
        <dsp:cNvSpPr/>
      </dsp:nvSpPr>
      <dsp:spPr>
        <a:xfrm>
          <a:off x="3375576" y="2343079"/>
          <a:ext cx="91440" cy="436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6304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967203-7B57-4058-A656-3A2DB34C12D0}">
      <dsp:nvSpPr>
        <dsp:cNvPr id="0" name=""/>
        <dsp:cNvSpPr/>
      </dsp:nvSpPr>
      <dsp:spPr>
        <a:xfrm>
          <a:off x="3421296" y="954156"/>
          <a:ext cx="3667125" cy="436304"/>
        </a:xfrm>
        <a:custGeom>
          <a:avLst/>
          <a:gdLst/>
          <a:ahLst/>
          <a:cxnLst/>
          <a:rect l="0" t="0" r="0" b="0"/>
          <a:pathLst>
            <a:path>
              <a:moveTo>
                <a:pt x="3667125" y="0"/>
              </a:moveTo>
              <a:lnTo>
                <a:pt x="3667125" y="297328"/>
              </a:lnTo>
              <a:lnTo>
                <a:pt x="0" y="297328"/>
              </a:lnTo>
              <a:lnTo>
                <a:pt x="0" y="43630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2B99A0-57DF-40CB-8BCC-C42319FBB19C}">
      <dsp:nvSpPr>
        <dsp:cNvPr id="0" name=""/>
        <dsp:cNvSpPr/>
      </dsp:nvSpPr>
      <dsp:spPr>
        <a:xfrm>
          <a:off x="5209138" y="5120927"/>
          <a:ext cx="91440" cy="436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630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5E7CFA-9328-4D14-A92E-361AF6363D3B}">
      <dsp:nvSpPr>
        <dsp:cNvPr id="0" name=""/>
        <dsp:cNvSpPr/>
      </dsp:nvSpPr>
      <dsp:spPr>
        <a:xfrm>
          <a:off x="5209138" y="3732003"/>
          <a:ext cx="91440" cy="436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630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5A194C-798E-4321-90FF-FD5A0993F9C2}">
      <dsp:nvSpPr>
        <dsp:cNvPr id="0" name=""/>
        <dsp:cNvSpPr/>
      </dsp:nvSpPr>
      <dsp:spPr>
        <a:xfrm>
          <a:off x="5209138" y="2343079"/>
          <a:ext cx="91440" cy="436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6304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18B878-C04E-4BD8-9840-C77CDE09DBF8}">
      <dsp:nvSpPr>
        <dsp:cNvPr id="0" name=""/>
        <dsp:cNvSpPr/>
      </dsp:nvSpPr>
      <dsp:spPr>
        <a:xfrm>
          <a:off x="5254858" y="954156"/>
          <a:ext cx="1833562" cy="436304"/>
        </a:xfrm>
        <a:custGeom>
          <a:avLst/>
          <a:gdLst/>
          <a:ahLst/>
          <a:cxnLst/>
          <a:rect l="0" t="0" r="0" b="0"/>
          <a:pathLst>
            <a:path>
              <a:moveTo>
                <a:pt x="1833562" y="0"/>
              </a:moveTo>
              <a:lnTo>
                <a:pt x="1833562" y="297328"/>
              </a:lnTo>
              <a:lnTo>
                <a:pt x="0" y="297328"/>
              </a:lnTo>
              <a:lnTo>
                <a:pt x="0" y="43630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CE77F8-09BD-4223-A81B-03F2DF1208D2}">
      <dsp:nvSpPr>
        <dsp:cNvPr id="0" name=""/>
        <dsp:cNvSpPr/>
      </dsp:nvSpPr>
      <dsp:spPr>
        <a:xfrm>
          <a:off x="7042701" y="5120927"/>
          <a:ext cx="91440" cy="436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630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4D92AF-5EED-4265-88AD-D997FA3170F1}">
      <dsp:nvSpPr>
        <dsp:cNvPr id="0" name=""/>
        <dsp:cNvSpPr/>
      </dsp:nvSpPr>
      <dsp:spPr>
        <a:xfrm>
          <a:off x="7042701" y="3732003"/>
          <a:ext cx="91440" cy="436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630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A46DD6-7048-411B-BE66-A64B4A192091}">
      <dsp:nvSpPr>
        <dsp:cNvPr id="0" name=""/>
        <dsp:cNvSpPr/>
      </dsp:nvSpPr>
      <dsp:spPr>
        <a:xfrm>
          <a:off x="7042701" y="2343079"/>
          <a:ext cx="91440" cy="436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6304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2AF9C1-AC21-4820-BBC0-2C4E00DBD7BA}">
      <dsp:nvSpPr>
        <dsp:cNvPr id="0" name=""/>
        <dsp:cNvSpPr/>
      </dsp:nvSpPr>
      <dsp:spPr>
        <a:xfrm>
          <a:off x="7042701" y="954156"/>
          <a:ext cx="91440" cy="436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630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C5E274-48CC-4654-B9BC-CF1D3DEB0472}">
      <dsp:nvSpPr>
        <dsp:cNvPr id="0" name=""/>
        <dsp:cNvSpPr/>
      </dsp:nvSpPr>
      <dsp:spPr>
        <a:xfrm>
          <a:off x="8876263" y="5120927"/>
          <a:ext cx="91440" cy="436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630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EAAA76-2BE9-44E0-BF9F-8F1ED94548AD}">
      <dsp:nvSpPr>
        <dsp:cNvPr id="0" name=""/>
        <dsp:cNvSpPr/>
      </dsp:nvSpPr>
      <dsp:spPr>
        <a:xfrm>
          <a:off x="8876263" y="3732003"/>
          <a:ext cx="91440" cy="436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630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7768A9-E885-4D3D-9F60-2A13E57D4EAC}">
      <dsp:nvSpPr>
        <dsp:cNvPr id="0" name=""/>
        <dsp:cNvSpPr/>
      </dsp:nvSpPr>
      <dsp:spPr>
        <a:xfrm>
          <a:off x="8876263" y="2343079"/>
          <a:ext cx="91440" cy="436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6304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EC7BA0-95DA-4DEB-983E-244F57D907C7}">
      <dsp:nvSpPr>
        <dsp:cNvPr id="0" name=""/>
        <dsp:cNvSpPr/>
      </dsp:nvSpPr>
      <dsp:spPr>
        <a:xfrm>
          <a:off x="7088421" y="954156"/>
          <a:ext cx="1833562" cy="4363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7328"/>
              </a:lnTo>
              <a:lnTo>
                <a:pt x="1833562" y="297328"/>
              </a:lnTo>
              <a:lnTo>
                <a:pt x="1833562" y="43630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B494CE-84C6-4E16-A79F-526D05F0F3C6}">
      <dsp:nvSpPr>
        <dsp:cNvPr id="0" name=""/>
        <dsp:cNvSpPr/>
      </dsp:nvSpPr>
      <dsp:spPr>
        <a:xfrm>
          <a:off x="10709826" y="5120927"/>
          <a:ext cx="91440" cy="436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630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44E7B7-3CF3-41AA-A843-7FE593D5DC1C}">
      <dsp:nvSpPr>
        <dsp:cNvPr id="0" name=""/>
        <dsp:cNvSpPr/>
      </dsp:nvSpPr>
      <dsp:spPr>
        <a:xfrm>
          <a:off x="10709826" y="3732003"/>
          <a:ext cx="91440" cy="436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630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460AC9-D039-4891-9DFB-720B14649164}">
      <dsp:nvSpPr>
        <dsp:cNvPr id="0" name=""/>
        <dsp:cNvSpPr/>
      </dsp:nvSpPr>
      <dsp:spPr>
        <a:xfrm>
          <a:off x="10709826" y="2343079"/>
          <a:ext cx="91440" cy="436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6304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0FBB38-6AB1-4079-9923-3657691041C1}">
      <dsp:nvSpPr>
        <dsp:cNvPr id="0" name=""/>
        <dsp:cNvSpPr/>
      </dsp:nvSpPr>
      <dsp:spPr>
        <a:xfrm>
          <a:off x="7088421" y="954156"/>
          <a:ext cx="3667125" cy="4363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7328"/>
              </a:lnTo>
              <a:lnTo>
                <a:pt x="3667125" y="297328"/>
              </a:lnTo>
              <a:lnTo>
                <a:pt x="3667125" y="43630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367EF7-02D5-4474-8006-1EEE6E514C5A}">
      <dsp:nvSpPr>
        <dsp:cNvPr id="0" name=""/>
        <dsp:cNvSpPr/>
      </dsp:nvSpPr>
      <dsp:spPr>
        <a:xfrm>
          <a:off x="5385528" y="1537"/>
          <a:ext cx="3405785" cy="9526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CC7CBD9-FA3E-4BD5-AC4B-045D2AFB0DEA}">
      <dsp:nvSpPr>
        <dsp:cNvPr id="0" name=""/>
        <dsp:cNvSpPr/>
      </dsp:nvSpPr>
      <dsp:spPr>
        <a:xfrm>
          <a:off x="5552215" y="159890"/>
          <a:ext cx="3405785" cy="952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kern="1200" dirty="0">
              <a:cs typeface="mohammad bold art 1" pitchFamily="2" charset="-78"/>
            </a:rPr>
            <a:t>أنواع تقنيات العرض اللاسلكية وخصائصها</a:t>
          </a:r>
        </a:p>
      </dsp:txBody>
      <dsp:txXfrm>
        <a:off x="5580116" y="187791"/>
        <a:ext cx="3349983" cy="896817"/>
      </dsp:txXfrm>
    </dsp:sp>
    <dsp:sp modelId="{44C3AF3B-071B-4653-9BD6-7F07694655D8}">
      <dsp:nvSpPr>
        <dsp:cNvPr id="0" name=""/>
        <dsp:cNvSpPr/>
      </dsp:nvSpPr>
      <dsp:spPr>
        <a:xfrm>
          <a:off x="10005452" y="1390460"/>
          <a:ext cx="1500187" cy="9526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2EDB664-CCB1-4AE6-B3FF-519AAA88126B}">
      <dsp:nvSpPr>
        <dsp:cNvPr id="0" name=""/>
        <dsp:cNvSpPr/>
      </dsp:nvSpPr>
      <dsp:spPr>
        <a:xfrm>
          <a:off x="10172140" y="1548813"/>
          <a:ext cx="1500187" cy="952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kern="1200" dirty="0">
              <a:cs typeface="mohammad bold art 1" pitchFamily="2" charset="-78"/>
            </a:rPr>
            <a:t>النوع</a:t>
          </a:r>
        </a:p>
      </dsp:txBody>
      <dsp:txXfrm>
        <a:off x="10200041" y="1576714"/>
        <a:ext cx="1444385" cy="896817"/>
      </dsp:txXfrm>
    </dsp:sp>
    <dsp:sp modelId="{EC4AC343-CA31-4406-B767-81963D6A10F4}">
      <dsp:nvSpPr>
        <dsp:cNvPr id="0" name=""/>
        <dsp:cNvSpPr/>
      </dsp:nvSpPr>
      <dsp:spPr>
        <a:xfrm>
          <a:off x="10005452" y="2779384"/>
          <a:ext cx="1500187" cy="9526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52F2A35-08ED-4B24-9F82-BBB0BC48520A}">
      <dsp:nvSpPr>
        <dsp:cNvPr id="0" name=""/>
        <dsp:cNvSpPr/>
      </dsp:nvSpPr>
      <dsp:spPr>
        <a:xfrm>
          <a:off x="10172140" y="2937737"/>
          <a:ext cx="1500187" cy="952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kern="1200" dirty="0">
              <a:cs typeface="mohammad bold art 1" pitchFamily="2" charset="-78"/>
            </a:rPr>
            <a:t>الأنظمة الداعمة</a:t>
          </a:r>
        </a:p>
      </dsp:txBody>
      <dsp:txXfrm>
        <a:off x="10200041" y="2965638"/>
        <a:ext cx="1444385" cy="896817"/>
      </dsp:txXfrm>
    </dsp:sp>
    <dsp:sp modelId="{0E8E0692-80C7-46B3-9E56-B83E29AA8FF8}">
      <dsp:nvSpPr>
        <dsp:cNvPr id="0" name=""/>
        <dsp:cNvSpPr/>
      </dsp:nvSpPr>
      <dsp:spPr>
        <a:xfrm>
          <a:off x="10005452" y="4168308"/>
          <a:ext cx="1500187" cy="9526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F21F242-933E-4AD3-9C9E-40CB140E112F}">
      <dsp:nvSpPr>
        <dsp:cNvPr id="0" name=""/>
        <dsp:cNvSpPr/>
      </dsp:nvSpPr>
      <dsp:spPr>
        <a:xfrm>
          <a:off x="10172140" y="4326661"/>
          <a:ext cx="1500187" cy="952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kern="1200" dirty="0">
              <a:cs typeface="mohammad bold art 1" pitchFamily="2" charset="-78"/>
            </a:rPr>
            <a:t>أشهر القطع الداعمة</a:t>
          </a:r>
        </a:p>
      </dsp:txBody>
      <dsp:txXfrm>
        <a:off x="10200041" y="4354562"/>
        <a:ext cx="1444385" cy="896817"/>
      </dsp:txXfrm>
    </dsp:sp>
    <dsp:sp modelId="{AFE1A4FC-3726-4F2F-9636-13FE66A57990}">
      <dsp:nvSpPr>
        <dsp:cNvPr id="0" name=""/>
        <dsp:cNvSpPr/>
      </dsp:nvSpPr>
      <dsp:spPr>
        <a:xfrm>
          <a:off x="10005452" y="5557231"/>
          <a:ext cx="1500187" cy="95261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  <dsp:sp modelId="{1E6E81F1-6C3D-4968-8365-7958477858D8}">
      <dsp:nvSpPr>
        <dsp:cNvPr id="0" name=""/>
        <dsp:cNvSpPr/>
      </dsp:nvSpPr>
      <dsp:spPr>
        <a:xfrm>
          <a:off x="10172140" y="5715584"/>
          <a:ext cx="1500187" cy="952619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kern="1200" dirty="0">
              <a:cs typeface="mohammad bold art 1" pitchFamily="2" charset="-78"/>
            </a:rPr>
            <a:t>بعض الخصائص</a:t>
          </a:r>
        </a:p>
      </dsp:txBody>
      <dsp:txXfrm>
        <a:off x="10200041" y="5743485"/>
        <a:ext cx="1444385" cy="896817"/>
      </dsp:txXfrm>
    </dsp:sp>
    <dsp:sp modelId="{22D8DBFC-30C8-487D-9901-D1661701C475}">
      <dsp:nvSpPr>
        <dsp:cNvPr id="0" name=""/>
        <dsp:cNvSpPr/>
      </dsp:nvSpPr>
      <dsp:spPr>
        <a:xfrm>
          <a:off x="8171890" y="1390460"/>
          <a:ext cx="1500187" cy="9526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B1E04C5-CE7D-4F64-A503-8A4D244DB591}">
      <dsp:nvSpPr>
        <dsp:cNvPr id="0" name=""/>
        <dsp:cNvSpPr/>
      </dsp:nvSpPr>
      <dsp:spPr>
        <a:xfrm>
          <a:off x="8338577" y="1548813"/>
          <a:ext cx="1500187" cy="952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Miracast</a:t>
          </a:r>
          <a:endParaRPr lang="ar-SA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latin typeface="Sakkal Majalla" panose="02000000000000000000" pitchFamily="2" charset="-78"/>
              <a:cs typeface="Sakkal Majalla" panose="02000000000000000000" pitchFamily="2" charset="-78"/>
            </a:rPr>
            <a:t>WiDi</a:t>
          </a:r>
          <a:endParaRPr lang="ar-SA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8366478" y="1576714"/>
        <a:ext cx="1444385" cy="896817"/>
      </dsp:txXfrm>
    </dsp:sp>
    <dsp:sp modelId="{EB6274A5-30F3-44C4-8520-93D19C2A9AB7}">
      <dsp:nvSpPr>
        <dsp:cNvPr id="0" name=""/>
        <dsp:cNvSpPr/>
      </dsp:nvSpPr>
      <dsp:spPr>
        <a:xfrm>
          <a:off x="8171890" y="2779384"/>
          <a:ext cx="1500187" cy="9526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7FB4137-0A02-4052-80FD-748FFF821254}">
      <dsp:nvSpPr>
        <dsp:cNvPr id="0" name=""/>
        <dsp:cNvSpPr/>
      </dsp:nvSpPr>
      <dsp:spPr>
        <a:xfrm>
          <a:off x="8338577" y="2937737"/>
          <a:ext cx="1500187" cy="952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Windows 8,10, Android</a:t>
          </a:r>
          <a:endParaRPr lang="ar-SA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8366478" y="2965638"/>
        <a:ext cx="1444385" cy="896817"/>
      </dsp:txXfrm>
    </dsp:sp>
    <dsp:sp modelId="{708060A8-F575-43C7-AD57-1DA030C0FE86}">
      <dsp:nvSpPr>
        <dsp:cNvPr id="0" name=""/>
        <dsp:cNvSpPr/>
      </dsp:nvSpPr>
      <dsp:spPr>
        <a:xfrm>
          <a:off x="8171890" y="4168308"/>
          <a:ext cx="1500187" cy="9526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1FDEE2C-0A0D-4C6A-B81A-277DCBA090D6}">
      <dsp:nvSpPr>
        <dsp:cNvPr id="0" name=""/>
        <dsp:cNvSpPr/>
      </dsp:nvSpPr>
      <dsp:spPr>
        <a:xfrm>
          <a:off x="8338577" y="4326661"/>
          <a:ext cx="1500187" cy="952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Sakkal Majalla" panose="02000000000000000000" pitchFamily="2" charset="-78"/>
              <a:cs typeface="Sakkal Majalla" panose="02000000000000000000" pitchFamily="2" charset="-78"/>
            </a:rPr>
            <a:t>Microsoft Wireless Display Adapter </a:t>
          </a:r>
          <a:endParaRPr lang="ar-SA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8366478" y="4354562"/>
        <a:ext cx="1444385" cy="896817"/>
      </dsp:txXfrm>
    </dsp:sp>
    <dsp:sp modelId="{4DB0FD29-865A-46E6-843C-1E35A92C30B6}">
      <dsp:nvSpPr>
        <dsp:cNvPr id="0" name=""/>
        <dsp:cNvSpPr/>
      </dsp:nvSpPr>
      <dsp:spPr>
        <a:xfrm>
          <a:off x="8171890" y="5557231"/>
          <a:ext cx="1500187" cy="95261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  <dsp:sp modelId="{4C9CE08C-1101-4F99-A6D8-1168B1CE51E8}">
      <dsp:nvSpPr>
        <dsp:cNvPr id="0" name=""/>
        <dsp:cNvSpPr/>
      </dsp:nvSpPr>
      <dsp:spPr>
        <a:xfrm>
          <a:off x="8338577" y="5715584"/>
          <a:ext cx="1500187" cy="952619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ربط مباشر، لا تحتاج لبرمجيات مساندة.</a:t>
          </a:r>
        </a:p>
      </dsp:txBody>
      <dsp:txXfrm>
        <a:off x="8366478" y="5743485"/>
        <a:ext cx="1444385" cy="896817"/>
      </dsp:txXfrm>
    </dsp:sp>
    <dsp:sp modelId="{279CB884-7BF5-4081-BD0A-EB232093E7E5}">
      <dsp:nvSpPr>
        <dsp:cNvPr id="0" name=""/>
        <dsp:cNvSpPr/>
      </dsp:nvSpPr>
      <dsp:spPr>
        <a:xfrm>
          <a:off x="6338327" y="1390460"/>
          <a:ext cx="1500187" cy="9526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97F72DF-7E51-4945-A53D-B76664B20D54}">
      <dsp:nvSpPr>
        <dsp:cNvPr id="0" name=""/>
        <dsp:cNvSpPr/>
      </dsp:nvSpPr>
      <dsp:spPr>
        <a:xfrm>
          <a:off x="6505014" y="1548813"/>
          <a:ext cx="1500187" cy="952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AirPlay</a:t>
          </a:r>
          <a:endParaRPr lang="ar-SA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6532915" y="1576714"/>
        <a:ext cx="1444385" cy="896817"/>
      </dsp:txXfrm>
    </dsp:sp>
    <dsp:sp modelId="{4F8C2DEE-4477-4961-983B-6CA8E974CA72}">
      <dsp:nvSpPr>
        <dsp:cNvPr id="0" name=""/>
        <dsp:cNvSpPr/>
      </dsp:nvSpPr>
      <dsp:spPr>
        <a:xfrm>
          <a:off x="6338327" y="2779384"/>
          <a:ext cx="1500187" cy="9526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ABFF4F8-633E-46F3-A70A-03F27BF03C0A}">
      <dsp:nvSpPr>
        <dsp:cNvPr id="0" name=""/>
        <dsp:cNvSpPr/>
      </dsp:nvSpPr>
      <dsp:spPr>
        <a:xfrm>
          <a:off x="6505014" y="2937737"/>
          <a:ext cx="1500187" cy="952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iOS, Mac</a:t>
          </a:r>
          <a:endParaRPr lang="ar-SA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6532915" y="2965638"/>
        <a:ext cx="1444385" cy="896817"/>
      </dsp:txXfrm>
    </dsp:sp>
    <dsp:sp modelId="{7CB1886D-3B94-41E3-A68D-F7ABA5C84A2B}">
      <dsp:nvSpPr>
        <dsp:cNvPr id="0" name=""/>
        <dsp:cNvSpPr/>
      </dsp:nvSpPr>
      <dsp:spPr>
        <a:xfrm>
          <a:off x="6338327" y="4168308"/>
          <a:ext cx="1500187" cy="9526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9709EE1-62EC-4DF7-BBBF-C89F3C614394}">
      <dsp:nvSpPr>
        <dsp:cNvPr id="0" name=""/>
        <dsp:cNvSpPr/>
      </dsp:nvSpPr>
      <dsp:spPr>
        <a:xfrm>
          <a:off x="6505014" y="4326661"/>
          <a:ext cx="1500187" cy="952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Apple TV</a:t>
          </a:r>
          <a:endParaRPr lang="ar-SA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6532915" y="4354562"/>
        <a:ext cx="1444385" cy="896817"/>
      </dsp:txXfrm>
    </dsp:sp>
    <dsp:sp modelId="{80D0B60D-E8D2-4A2E-9582-94AB774D7ED1}">
      <dsp:nvSpPr>
        <dsp:cNvPr id="0" name=""/>
        <dsp:cNvSpPr/>
      </dsp:nvSpPr>
      <dsp:spPr>
        <a:xfrm>
          <a:off x="6338327" y="5557231"/>
          <a:ext cx="1500187" cy="95261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  <dsp:sp modelId="{815F8622-B9A1-47BD-BE49-E01C73926183}">
      <dsp:nvSpPr>
        <dsp:cNvPr id="0" name=""/>
        <dsp:cNvSpPr/>
      </dsp:nvSpPr>
      <dsp:spPr>
        <a:xfrm>
          <a:off x="6505014" y="5715584"/>
          <a:ext cx="1500187" cy="952619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ربط غير مباشر، لا تحتاج لبرمجيات مساندة.</a:t>
          </a:r>
        </a:p>
      </dsp:txBody>
      <dsp:txXfrm>
        <a:off x="6532915" y="5743485"/>
        <a:ext cx="1444385" cy="896817"/>
      </dsp:txXfrm>
    </dsp:sp>
    <dsp:sp modelId="{8F14BF24-8F8C-4BFD-8894-C1768FF9E89F}">
      <dsp:nvSpPr>
        <dsp:cNvPr id="0" name=""/>
        <dsp:cNvSpPr/>
      </dsp:nvSpPr>
      <dsp:spPr>
        <a:xfrm>
          <a:off x="4504764" y="1390460"/>
          <a:ext cx="1500187" cy="9526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2D74B02-DEA9-4196-BE25-89864FC05712}">
      <dsp:nvSpPr>
        <dsp:cNvPr id="0" name=""/>
        <dsp:cNvSpPr/>
      </dsp:nvSpPr>
      <dsp:spPr>
        <a:xfrm>
          <a:off x="4671452" y="1548813"/>
          <a:ext cx="1500187" cy="952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Google Cast</a:t>
          </a:r>
          <a:endParaRPr lang="ar-SA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4699353" y="1576714"/>
        <a:ext cx="1444385" cy="896817"/>
      </dsp:txXfrm>
    </dsp:sp>
    <dsp:sp modelId="{B6958503-B323-471F-9AA8-DFBCC7FDD7FB}">
      <dsp:nvSpPr>
        <dsp:cNvPr id="0" name=""/>
        <dsp:cNvSpPr/>
      </dsp:nvSpPr>
      <dsp:spPr>
        <a:xfrm>
          <a:off x="4504764" y="2779384"/>
          <a:ext cx="1500187" cy="9526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A96DB27-0F3D-4677-8FD5-DDAB26F58804}">
      <dsp:nvSpPr>
        <dsp:cNvPr id="0" name=""/>
        <dsp:cNvSpPr/>
      </dsp:nvSpPr>
      <dsp:spPr>
        <a:xfrm>
          <a:off x="4671452" y="2937737"/>
          <a:ext cx="1500187" cy="952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Windows 8,10, Android, iOS, Mac</a:t>
          </a:r>
          <a:endParaRPr lang="ar-SA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4699353" y="2965638"/>
        <a:ext cx="1444385" cy="896817"/>
      </dsp:txXfrm>
    </dsp:sp>
    <dsp:sp modelId="{0972E0DD-A644-430E-80F0-8C0DD90B376F}">
      <dsp:nvSpPr>
        <dsp:cNvPr id="0" name=""/>
        <dsp:cNvSpPr/>
      </dsp:nvSpPr>
      <dsp:spPr>
        <a:xfrm>
          <a:off x="4504764" y="4168308"/>
          <a:ext cx="1500187" cy="9526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228E9EC-7CC1-46B1-9CDC-395691ADBFB5}">
      <dsp:nvSpPr>
        <dsp:cNvPr id="0" name=""/>
        <dsp:cNvSpPr/>
      </dsp:nvSpPr>
      <dsp:spPr>
        <a:xfrm>
          <a:off x="4671452" y="4326661"/>
          <a:ext cx="1500187" cy="952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Chromecast</a:t>
          </a:r>
          <a:endParaRPr lang="ar-SA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4699353" y="4354562"/>
        <a:ext cx="1444385" cy="896817"/>
      </dsp:txXfrm>
    </dsp:sp>
    <dsp:sp modelId="{5E804829-A6FB-4080-A913-9DAA2FEAC661}">
      <dsp:nvSpPr>
        <dsp:cNvPr id="0" name=""/>
        <dsp:cNvSpPr/>
      </dsp:nvSpPr>
      <dsp:spPr>
        <a:xfrm>
          <a:off x="4504764" y="5557231"/>
          <a:ext cx="1500187" cy="95261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  <dsp:sp modelId="{E98A4216-2C85-4DA4-9E74-F9E645163F9E}">
      <dsp:nvSpPr>
        <dsp:cNvPr id="0" name=""/>
        <dsp:cNvSpPr/>
      </dsp:nvSpPr>
      <dsp:spPr>
        <a:xfrm>
          <a:off x="4671452" y="5715584"/>
          <a:ext cx="1500187" cy="952619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ربط غير مباشر، تحتاج لبرمجيات مساندة.</a:t>
          </a:r>
        </a:p>
      </dsp:txBody>
      <dsp:txXfrm>
        <a:off x="4699353" y="5743485"/>
        <a:ext cx="1444385" cy="896817"/>
      </dsp:txXfrm>
    </dsp:sp>
    <dsp:sp modelId="{AB737AF2-B99D-4107-BB7F-EEBC07E701B7}">
      <dsp:nvSpPr>
        <dsp:cNvPr id="0" name=""/>
        <dsp:cNvSpPr/>
      </dsp:nvSpPr>
      <dsp:spPr>
        <a:xfrm>
          <a:off x="2671202" y="1390460"/>
          <a:ext cx="1500187" cy="9526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5121006-8C59-4F5D-8071-6564BECED57B}">
      <dsp:nvSpPr>
        <dsp:cNvPr id="0" name=""/>
        <dsp:cNvSpPr/>
      </dsp:nvSpPr>
      <dsp:spPr>
        <a:xfrm>
          <a:off x="2837889" y="1548813"/>
          <a:ext cx="1500187" cy="952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DLNA</a:t>
          </a:r>
          <a:endParaRPr lang="ar-SA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865790" y="1576714"/>
        <a:ext cx="1444385" cy="896817"/>
      </dsp:txXfrm>
    </dsp:sp>
    <dsp:sp modelId="{E5B90C0D-8B0A-4DE3-AD74-2B4A8986DA45}">
      <dsp:nvSpPr>
        <dsp:cNvPr id="0" name=""/>
        <dsp:cNvSpPr/>
      </dsp:nvSpPr>
      <dsp:spPr>
        <a:xfrm>
          <a:off x="2671202" y="2779384"/>
          <a:ext cx="1500187" cy="9526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5D3D65E-CFAA-4120-8BD6-5C6FF3622F0F}">
      <dsp:nvSpPr>
        <dsp:cNvPr id="0" name=""/>
        <dsp:cNvSpPr/>
      </dsp:nvSpPr>
      <dsp:spPr>
        <a:xfrm>
          <a:off x="2837889" y="2937737"/>
          <a:ext cx="1500187" cy="952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غالب أنظمة التشغيل</a:t>
          </a:r>
        </a:p>
      </dsp:txBody>
      <dsp:txXfrm>
        <a:off x="2865790" y="2965638"/>
        <a:ext cx="1444385" cy="896817"/>
      </dsp:txXfrm>
    </dsp:sp>
    <dsp:sp modelId="{573B2E81-A1AD-4485-855B-1506462A196C}">
      <dsp:nvSpPr>
        <dsp:cNvPr id="0" name=""/>
        <dsp:cNvSpPr/>
      </dsp:nvSpPr>
      <dsp:spPr>
        <a:xfrm>
          <a:off x="2671202" y="4168308"/>
          <a:ext cx="1500187" cy="9526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98766DC-BE2F-4ACB-A57B-10DB7221638C}">
      <dsp:nvSpPr>
        <dsp:cNvPr id="0" name=""/>
        <dsp:cNvSpPr/>
      </dsp:nvSpPr>
      <dsp:spPr>
        <a:xfrm>
          <a:off x="2837889" y="4326661"/>
          <a:ext cx="1500187" cy="952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غالب الأجهزة</a:t>
          </a:r>
        </a:p>
      </dsp:txBody>
      <dsp:txXfrm>
        <a:off x="2865790" y="4354562"/>
        <a:ext cx="1444385" cy="896817"/>
      </dsp:txXfrm>
    </dsp:sp>
    <dsp:sp modelId="{2B62C164-8F5B-4FB6-A3FE-77E0DE79E414}">
      <dsp:nvSpPr>
        <dsp:cNvPr id="0" name=""/>
        <dsp:cNvSpPr/>
      </dsp:nvSpPr>
      <dsp:spPr>
        <a:xfrm>
          <a:off x="2671202" y="5557231"/>
          <a:ext cx="1500187" cy="95261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  <dsp:sp modelId="{7EB6D99E-652E-462B-81CA-A6B0E1C2A833}">
      <dsp:nvSpPr>
        <dsp:cNvPr id="0" name=""/>
        <dsp:cNvSpPr/>
      </dsp:nvSpPr>
      <dsp:spPr>
        <a:xfrm>
          <a:off x="2837889" y="5715584"/>
          <a:ext cx="1500187" cy="952619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ربط غير مباشر، تحتاج لبرمجيات مساندة.</a:t>
          </a:r>
        </a:p>
      </dsp:txBody>
      <dsp:txXfrm>
        <a:off x="2865790" y="5743485"/>
        <a:ext cx="1444385" cy="8968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198CA9-BDEC-4290-AD78-6F91D622C3B1}">
      <dsp:nvSpPr>
        <dsp:cNvPr id="0" name=""/>
        <dsp:cNvSpPr/>
      </dsp:nvSpPr>
      <dsp:spPr>
        <a:xfrm>
          <a:off x="448704" y="10610"/>
          <a:ext cx="3879660" cy="3879660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AirPlay</a:t>
          </a:r>
        </a:p>
        <a:p>
          <a:pPr marL="0" lvl="0" indent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Google Cast</a:t>
          </a:r>
        </a:p>
        <a:p>
          <a:pPr marL="0" lvl="0" indent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DLNA</a:t>
          </a:r>
          <a:endParaRPr lang="ar-SA" sz="4400" kern="1200"/>
        </a:p>
      </dsp:txBody>
      <dsp:txXfrm>
        <a:off x="990458" y="468105"/>
        <a:ext cx="2236921" cy="2964669"/>
      </dsp:txXfrm>
    </dsp:sp>
    <dsp:sp modelId="{CB2D1CBA-3EB3-49A6-AB61-2A11D20A76FB}">
      <dsp:nvSpPr>
        <dsp:cNvPr id="0" name=""/>
        <dsp:cNvSpPr/>
      </dsp:nvSpPr>
      <dsp:spPr>
        <a:xfrm>
          <a:off x="3244856" y="10610"/>
          <a:ext cx="3879660" cy="3879660"/>
        </a:xfrm>
        <a:prstGeom prst="ellipse">
          <a:avLst/>
        </a:prstGeom>
        <a:solidFill>
          <a:schemeClr val="accent5">
            <a:alpha val="50000"/>
            <a:hueOff val="-7353344"/>
            <a:satOff val="-10228"/>
            <a:lumOff val="-392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Miracast</a:t>
          </a:r>
        </a:p>
        <a:p>
          <a:pPr marL="0" lvl="0" indent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WiDi</a:t>
          </a:r>
          <a:endParaRPr lang="ar-SA" sz="4400" kern="1200"/>
        </a:p>
      </dsp:txBody>
      <dsp:txXfrm>
        <a:off x="4345840" y="468105"/>
        <a:ext cx="2236921" cy="29646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DD778-CA5D-4014-8028-5D5255ADF39C}" type="datetimeFigureOut">
              <a:rPr lang="ar-SA" smtClean="0"/>
              <a:t>04/03/41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72314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DD778-CA5D-4014-8028-5D5255ADF39C}" type="datetimeFigureOut">
              <a:rPr lang="ar-SA" smtClean="0"/>
              <a:t>04/03/41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93892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DD778-CA5D-4014-8028-5D5255ADF39C}" type="datetimeFigureOut">
              <a:rPr lang="ar-SA" smtClean="0"/>
              <a:t>04/03/41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45704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DD778-CA5D-4014-8028-5D5255ADF39C}" type="datetimeFigureOut">
              <a:rPr lang="ar-SA" smtClean="0"/>
              <a:t>04/03/41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33918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DD778-CA5D-4014-8028-5D5255ADF39C}" type="datetimeFigureOut">
              <a:rPr lang="ar-SA" smtClean="0"/>
              <a:t>04/03/41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80100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DD778-CA5D-4014-8028-5D5255ADF39C}" type="datetimeFigureOut">
              <a:rPr lang="ar-SA" smtClean="0"/>
              <a:t>04/03/41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15144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DD778-CA5D-4014-8028-5D5255ADF39C}" type="datetimeFigureOut">
              <a:rPr lang="ar-SA" smtClean="0"/>
              <a:t>04/03/41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99060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DD778-CA5D-4014-8028-5D5255ADF39C}" type="datetimeFigureOut">
              <a:rPr lang="ar-SA" smtClean="0"/>
              <a:t>04/03/41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11540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DD778-CA5D-4014-8028-5D5255ADF39C}" type="datetimeFigureOut">
              <a:rPr lang="ar-SA" smtClean="0"/>
              <a:t>04/03/41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11994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DD778-CA5D-4014-8028-5D5255ADF39C}" type="datetimeFigureOut">
              <a:rPr lang="ar-SA" smtClean="0"/>
              <a:t>04/03/41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9438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DD778-CA5D-4014-8028-5D5255ADF39C}" type="datetimeFigureOut">
              <a:rPr lang="ar-SA" smtClean="0"/>
              <a:t>04/03/41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46448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6000"/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DD778-CA5D-4014-8028-5D5255ADF39C}" type="datetimeFigureOut">
              <a:rPr lang="ar-SA" smtClean="0"/>
              <a:t>04/03/41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9139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3.png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23.png"/><Relationship Id="rId5" Type="http://schemas.microsoft.com/office/2007/relationships/hdphoto" Target="../media/hdphoto1.wdp"/><Relationship Id="rId10" Type="http://schemas.openxmlformats.org/officeDocument/2006/relationships/image" Target="../media/image27.jpeg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5"/>
          <p:cNvSpPr txBox="1"/>
          <p:nvPr/>
        </p:nvSpPr>
        <p:spPr>
          <a:xfrm>
            <a:off x="851706" y="3060928"/>
            <a:ext cx="6024938" cy="16850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3600" dirty="0">
                <a:solidFill>
                  <a:srgbClr val="7030A0"/>
                </a:solidFill>
                <a:cs typeface="mohammad bold art 1" pitchFamily="2" charset="-78"/>
              </a:rPr>
              <a:t>تقنيات العرض اللاسلكية وتوظيفها في المؤسسات التعليمية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1654918" y="5220748"/>
            <a:ext cx="4418513" cy="13042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dirty="0">
                <a:solidFill>
                  <a:srgbClr val="26B6BE"/>
                </a:solidFill>
                <a:cs typeface="mohammad bold art 1" pitchFamily="2" charset="-78"/>
              </a:rPr>
              <a:t>إعداد وتقديم: </a:t>
            </a:r>
            <a:r>
              <a:rPr lang="ar-SA" dirty="0">
                <a:cs typeface="mohammad bold art 1" pitchFamily="2" charset="-78"/>
              </a:rPr>
              <a:t>عادل بن سعد الميلبي</a:t>
            </a:r>
          </a:p>
          <a:p>
            <a:pPr algn="ctr">
              <a:lnSpc>
                <a:spcPct val="150000"/>
              </a:lnSpc>
            </a:pPr>
            <a:r>
              <a:rPr lang="ar-SA" dirty="0">
                <a:cs typeface="mohammad bold art 1" pitchFamily="2" charset="-78"/>
              </a:rPr>
              <a:t>الإدارة العامة للتعليم بمنطقة المدينة المنورة</a:t>
            </a:r>
          </a:p>
          <a:p>
            <a:pPr algn="ctr">
              <a:lnSpc>
                <a:spcPct val="150000"/>
              </a:lnSpc>
            </a:pPr>
            <a:r>
              <a:rPr lang="ar-SA" dirty="0">
                <a:cs typeface="mohammad bold art 1" pitchFamily="2" charset="-78"/>
              </a:rPr>
              <a:t>ماجستير تقنيات تعليم، مشرف تقنيات تعليم</a:t>
            </a:r>
          </a:p>
        </p:txBody>
      </p:sp>
      <p:cxnSp>
        <p:nvCxnSpPr>
          <p:cNvPr id="11" name="رابط مستقيم 10"/>
          <p:cNvCxnSpPr/>
          <p:nvPr/>
        </p:nvCxnSpPr>
        <p:spPr>
          <a:xfrm>
            <a:off x="7675919" y="333048"/>
            <a:ext cx="0" cy="6191903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6C31AB99-C3ED-4BA4-AD3D-2E592EB32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611" y="410078"/>
            <a:ext cx="3226472" cy="3018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38D9711B-A900-44BA-AF1B-DC569D1EB39F}"/>
              </a:ext>
            </a:extLst>
          </p:cNvPr>
          <p:cNvSpPr txBox="1"/>
          <p:nvPr/>
        </p:nvSpPr>
        <p:spPr>
          <a:xfrm>
            <a:off x="7955124" y="3673829"/>
            <a:ext cx="4017446" cy="186589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400" dirty="0">
                <a:cs typeface="mohammad bold art 1" pitchFamily="2" charset="-78"/>
              </a:rPr>
              <a:t>المؤتمر العربي الدولي الثالث</a:t>
            </a:r>
          </a:p>
          <a:p>
            <a:pPr algn="ctr">
              <a:lnSpc>
                <a:spcPct val="150000"/>
              </a:lnSpc>
            </a:pPr>
            <a:r>
              <a:rPr lang="ar-SA" sz="2400" dirty="0">
                <a:cs typeface="mohammad bold art 1" pitchFamily="2" charset="-78"/>
              </a:rPr>
              <a:t> لضمان جودة التعليم</a:t>
            </a:r>
          </a:p>
          <a:p>
            <a:pPr algn="ctr">
              <a:lnSpc>
                <a:spcPct val="150000"/>
              </a:lnSpc>
            </a:pPr>
            <a:endParaRPr lang="ar-SA" sz="1050" dirty="0">
              <a:cs typeface="mohammad bold art 1" pitchFamily="2" charset="-78"/>
            </a:endParaRPr>
          </a:p>
          <a:p>
            <a:pPr algn="ctr">
              <a:lnSpc>
                <a:spcPct val="150000"/>
              </a:lnSpc>
            </a:pPr>
            <a:r>
              <a:rPr lang="ar-SA" sz="2000" dirty="0">
                <a:cs typeface="mohammad bold art 1" pitchFamily="2" charset="-78"/>
              </a:rPr>
              <a:t>"</a:t>
            </a:r>
            <a:r>
              <a:rPr lang="ar-SA" sz="2000" dirty="0">
                <a:solidFill>
                  <a:srgbClr val="FF0000"/>
                </a:solidFill>
                <a:cs typeface="mohammad bold art 1" pitchFamily="2" charset="-78"/>
              </a:rPr>
              <a:t>جودة التعليم ... الواقع وآفاق المستقبل</a:t>
            </a:r>
            <a:r>
              <a:rPr lang="ar-SA" sz="2000" dirty="0">
                <a:cs typeface="mohammad bold art 1" pitchFamily="2" charset="-78"/>
              </a:rPr>
              <a:t>"</a:t>
            </a:r>
          </a:p>
        </p:txBody>
      </p:sp>
      <p:pic>
        <p:nvPicPr>
          <p:cNvPr id="20" name="صورة 19">
            <a:extLst>
              <a:ext uri="{FF2B5EF4-FFF2-40B4-BE49-F238E27FC236}">
                <a16:creationId xmlns:a16="http://schemas.microsoft.com/office/drawing/2014/main" id="{4BB2DFD1-B3AD-4773-BEF2-8BAF69C2ACE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17196" y="144960"/>
            <a:ext cx="4693959" cy="2655681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80B5F983-56E6-4732-8DF4-C6BDBCC465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76" y="5339827"/>
            <a:ext cx="986020" cy="105750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01207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نتيجة بحث الصور عن البسملة&quot;">
            <a:extLst>
              <a:ext uri="{FF2B5EF4-FFF2-40B4-BE49-F238E27FC236}">
                <a16:creationId xmlns:a16="http://schemas.microsoft.com/office/drawing/2014/main" id="{1B5EAE6E-0335-4610-A4D6-B31ABABA3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398" y="807283"/>
            <a:ext cx="4376780" cy="4506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8339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ÙØªÙØ¬Ø© Ø¨Ø­Ø« Ø§ÙØµÙØ± Ø¹Ù Ø§ÙØ±Ø¤ÙØ©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412" y="2539751"/>
            <a:ext cx="3114892" cy="2022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صورة 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257" y="2539751"/>
            <a:ext cx="3777375" cy="2022613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96F0EF30-B1D2-4A04-9AE7-340995012D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404" y="2539751"/>
            <a:ext cx="2676073" cy="202261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4916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رسم تخطيطي 2"/>
          <p:cNvGraphicFramePr/>
          <p:nvPr>
            <p:extLst>
              <p:ext uri="{D42A27DB-BD31-4B8C-83A1-F6EECF244321}">
                <p14:modId xmlns:p14="http://schemas.microsoft.com/office/powerpoint/2010/main" val="1039849450"/>
              </p:ext>
            </p:extLst>
          </p:nvPr>
        </p:nvGraphicFramePr>
        <p:xfrm>
          <a:off x="299179" y="99541"/>
          <a:ext cx="8783022" cy="6385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صورة 3">
            <a:extLst>
              <a:ext uri="{FF2B5EF4-FFF2-40B4-BE49-F238E27FC236}">
                <a16:creationId xmlns:a16="http://schemas.microsoft.com/office/drawing/2014/main" id="{4BB0E7DB-8AD6-485F-B02A-A5E8D649E87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81482" y="56972"/>
            <a:ext cx="3066257" cy="17347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64194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33EBD5D5-1BAD-4789-B1B7-8C1020CDA887}"/>
              </a:ext>
            </a:extLst>
          </p:cNvPr>
          <p:cNvGrpSpPr/>
          <p:nvPr/>
        </p:nvGrpSpPr>
        <p:grpSpPr>
          <a:xfrm rot="5400000">
            <a:off x="2587883" y="-649971"/>
            <a:ext cx="5253530" cy="8402199"/>
            <a:chOff x="3666690" y="-462708"/>
            <a:chExt cx="4851274" cy="7888076"/>
          </a:xfrm>
        </p:grpSpPr>
        <p:sp>
          <p:nvSpPr>
            <p:cNvPr id="12" name="سهم: دائري 11">
              <a:extLst>
                <a:ext uri="{FF2B5EF4-FFF2-40B4-BE49-F238E27FC236}">
                  <a16:creationId xmlns:a16="http://schemas.microsoft.com/office/drawing/2014/main" id="{EE178390-D09A-46F7-8205-3919FAB760F9}"/>
                </a:ext>
              </a:extLst>
            </p:cNvPr>
            <p:cNvSpPr/>
            <p:nvPr/>
          </p:nvSpPr>
          <p:spPr>
            <a:xfrm>
              <a:off x="4721222" y="-462708"/>
              <a:ext cx="3796742" cy="3797320"/>
            </a:xfrm>
            <a:prstGeom prst="circularArrow">
              <a:avLst>
                <a:gd name="adj1" fmla="val 10980"/>
                <a:gd name="adj2" fmla="val 1142322"/>
                <a:gd name="adj3" fmla="val 4500000"/>
                <a:gd name="adj4" fmla="val 10800000"/>
                <a:gd name="adj5" fmla="val 125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شكل حر: شكل 12">
              <a:extLst>
                <a:ext uri="{FF2B5EF4-FFF2-40B4-BE49-F238E27FC236}">
                  <a16:creationId xmlns:a16="http://schemas.microsoft.com/office/drawing/2014/main" id="{68EF7E7B-BC56-4EEB-AC8F-07B058A18A30}"/>
                </a:ext>
              </a:extLst>
            </p:cNvPr>
            <p:cNvSpPr/>
            <p:nvPr/>
          </p:nvSpPr>
          <p:spPr>
            <a:xfrm rot="16200000">
              <a:off x="5591035" y="880633"/>
              <a:ext cx="2109776" cy="1054635"/>
            </a:xfrm>
            <a:custGeom>
              <a:avLst/>
              <a:gdLst>
                <a:gd name="connsiteX0" fmla="*/ 0 w 2109776"/>
                <a:gd name="connsiteY0" fmla="*/ 0 h 1054635"/>
                <a:gd name="connsiteX1" fmla="*/ 2109776 w 2109776"/>
                <a:gd name="connsiteY1" fmla="*/ 0 h 1054635"/>
                <a:gd name="connsiteX2" fmla="*/ 2109776 w 2109776"/>
                <a:gd name="connsiteY2" fmla="*/ 1054635 h 1054635"/>
                <a:gd name="connsiteX3" fmla="*/ 0 w 2109776"/>
                <a:gd name="connsiteY3" fmla="*/ 1054635 h 1054635"/>
                <a:gd name="connsiteX4" fmla="*/ 0 w 2109776"/>
                <a:gd name="connsiteY4" fmla="*/ 0 h 1054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9776" h="1054635">
                  <a:moveTo>
                    <a:pt x="0" y="0"/>
                  </a:moveTo>
                  <a:lnTo>
                    <a:pt x="2109776" y="0"/>
                  </a:lnTo>
                  <a:lnTo>
                    <a:pt x="2109776" y="1054635"/>
                  </a:lnTo>
                  <a:lnTo>
                    <a:pt x="0" y="105463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605" tIns="14605" rIns="14605" bIns="14605" numCol="1" spcCol="1270" anchor="ctr" anchorCtr="0">
              <a:noAutofit/>
            </a:bodyPr>
            <a:lstStyle/>
            <a:p>
              <a:pPr marL="0" lvl="0" indent="0" algn="ctr" defTabSz="10223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2300" kern="1200" dirty="0">
                  <a:cs typeface="mohammad bold art 1" pitchFamily="2" charset="-78"/>
                </a:rPr>
                <a:t>خصائصها</a:t>
              </a:r>
            </a:p>
            <a:p>
              <a:pPr marL="0" lvl="0" indent="0" algn="ctr" defTabSz="10223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2300" kern="1200" dirty="0">
                  <a:cs typeface="mohammad bold art 1" pitchFamily="2" charset="-78"/>
                </a:rPr>
                <a:t> التعليمية</a:t>
              </a:r>
            </a:p>
          </p:txBody>
        </p:sp>
        <p:sp>
          <p:nvSpPr>
            <p:cNvPr id="14" name="شكل 13">
              <a:extLst>
                <a:ext uri="{FF2B5EF4-FFF2-40B4-BE49-F238E27FC236}">
                  <a16:creationId xmlns:a16="http://schemas.microsoft.com/office/drawing/2014/main" id="{6F8FD793-6A8B-4B0E-8D6B-FC6766DE9081}"/>
                </a:ext>
              </a:extLst>
            </p:cNvPr>
            <p:cNvSpPr/>
            <p:nvPr/>
          </p:nvSpPr>
          <p:spPr>
            <a:xfrm>
              <a:off x="3666690" y="1719134"/>
              <a:ext cx="3796742" cy="3797320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8900000"/>
                <a:gd name="adj5" fmla="val 125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5197846"/>
                <a:satOff val="-23984"/>
                <a:lumOff val="883"/>
                <a:alphaOff val="0"/>
              </a:schemeClr>
            </a:fillRef>
            <a:effectRef idx="2">
              <a:schemeClr val="accent4">
                <a:hueOff val="5197846"/>
                <a:satOff val="-23984"/>
                <a:lumOff val="88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شكل حر: شكل 14">
              <a:extLst>
                <a:ext uri="{FF2B5EF4-FFF2-40B4-BE49-F238E27FC236}">
                  <a16:creationId xmlns:a16="http://schemas.microsoft.com/office/drawing/2014/main" id="{EED2AF6E-CF91-413B-8739-5627EB8D6E54}"/>
                </a:ext>
              </a:extLst>
            </p:cNvPr>
            <p:cNvSpPr/>
            <p:nvPr/>
          </p:nvSpPr>
          <p:spPr>
            <a:xfrm rot="16200000">
              <a:off x="4193652" y="2996725"/>
              <a:ext cx="2109776" cy="1054635"/>
            </a:xfrm>
            <a:custGeom>
              <a:avLst/>
              <a:gdLst>
                <a:gd name="connsiteX0" fmla="*/ 0 w 2109776"/>
                <a:gd name="connsiteY0" fmla="*/ 0 h 1054635"/>
                <a:gd name="connsiteX1" fmla="*/ 2109776 w 2109776"/>
                <a:gd name="connsiteY1" fmla="*/ 0 h 1054635"/>
                <a:gd name="connsiteX2" fmla="*/ 2109776 w 2109776"/>
                <a:gd name="connsiteY2" fmla="*/ 1054635 h 1054635"/>
                <a:gd name="connsiteX3" fmla="*/ 0 w 2109776"/>
                <a:gd name="connsiteY3" fmla="*/ 1054635 h 1054635"/>
                <a:gd name="connsiteX4" fmla="*/ 0 w 2109776"/>
                <a:gd name="connsiteY4" fmla="*/ 0 h 1054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9776" h="1054635">
                  <a:moveTo>
                    <a:pt x="0" y="0"/>
                  </a:moveTo>
                  <a:lnTo>
                    <a:pt x="2109776" y="0"/>
                  </a:lnTo>
                  <a:lnTo>
                    <a:pt x="2109776" y="1054635"/>
                  </a:lnTo>
                  <a:lnTo>
                    <a:pt x="0" y="105463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605" tIns="14605" rIns="14605" bIns="14605" numCol="1" spcCol="1270" anchor="ctr" anchorCtr="0">
              <a:noAutofit/>
            </a:bodyPr>
            <a:lstStyle/>
            <a:p>
              <a:pPr marL="0" lvl="0" indent="0" algn="ctr" defTabSz="10223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2300" kern="1200" dirty="0">
                  <a:cs typeface="mohammad bold art 1" pitchFamily="2" charset="-78"/>
                </a:rPr>
                <a:t>ماهي</a:t>
              </a:r>
            </a:p>
            <a:p>
              <a:pPr marL="0" lvl="0" indent="0" algn="ctr" defTabSz="10223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2300" kern="1200" dirty="0">
                  <a:cs typeface="mohammad bold art 1" pitchFamily="2" charset="-78"/>
                </a:rPr>
                <a:t> تقنيات العرض اللاسلكية</a:t>
              </a:r>
            </a:p>
          </p:txBody>
        </p:sp>
        <p:sp>
          <p:nvSpPr>
            <p:cNvPr id="16" name="قوس ممتلئ 15">
              <a:extLst>
                <a:ext uri="{FF2B5EF4-FFF2-40B4-BE49-F238E27FC236}">
                  <a16:creationId xmlns:a16="http://schemas.microsoft.com/office/drawing/2014/main" id="{F54CABD5-90E2-40EA-903A-3CCB2C852313}"/>
                </a:ext>
              </a:extLst>
            </p:cNvPr>
            <p:cNvSpPr/>
            <p:nvPr/>
          </p:nvSpPr>
          <p:spPr>
            <a:xfrm>
              <a:off x="4991450" y="4162071"/>
              <a:ext cx="3261990" cy="3263297"/>
            </a:xfrm>
            <a:prstGeom prst="blockArc">
              <a:avLst>
                <a:gd name="adj1" fmla="val 13500000"/>
                <a:gd name="adj2" fmla="val 10800000"/>
                <a:gd name="adj3" fmla="val 1274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10395692"/>
                <a:satOff val="-47968"/>
                <a:lumOff val="1765"/>
                <a:alphaOff val="0"/>
              </a:schemeClr>
            </a:fillRef>
            <a:effectRef idx="2">
              <a:schemeClr val="accent4">
                <a:hueOff val="10395692"/>
                <a:satOff val="-47968"/>
                <a:lumOff val="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شكل حر: شكل 16">
              <a:extLst>
                <a:ext uri="{FF2B5EF4-FFF2-40B4-BE49-F238E27FC236}">
                  <a16:creationId xmlns:a16="http://schemas.microsoft.com/office/drawing/2014/main" id="{F71A3776-EB02-4F64-B311-646ED74DB5CE}"/>
                </a:ext>
              </a:extLst>
            </p:cNvPr>
            <p:cNvSpPr/>
            <p:nvPr/>
          </p:nvSpPr>
          <p:spPr>
            <a:xfrm rot="16200000">
              <a:off x="5565418" y="5300321"/>
              <a:ext cx="2109776" cy="1054635"/>
            </a:xfrm>
            <a:custGeom>
              <a:avLst/>
              <a:gdLst>
                <a:gd name="connsiteX0" fmla="*/ 0 w 2109776"/>
                <a:gd name="connsiteY0" fmla="*/ 0 h 1054635"/>
                <a:gd name="connsiteX1" fmla="*/ 2109776 w 2109776"/>
                <a:gd name="connsiteY1" fmla="*/ 0 h 1054635"/>
                <a:gd name="connsiteX2" fmla="*/ 2109776 w 2109776"/>
                <a:gd name="connsiteY2" fmla="*/ 1054635 h 1054635"/>
                <a:gd name="connsiteX3" fmla="*/ 0 w 2109776"/>
                <a:gd name="connsiteY3" fmla="*/ 1054635 h 1054635"/>
                <a:gd name="connsiteX4" fmla="*/ 0 w 2109776"/>
                <a:gd name="connsiteY4" fmla="*/ 0 h 1054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9776" h="1054635">
                  <a:moveTo>
                    <a:pt x="0" y="0"/>
                  </a:moveTo>
                  <a:lnTo>
                    <a:pt x="2109776" y="0"/>
                  </a:lnTo>
                  <a:lnTo>
                    <a:pt x="2109776" y="1054635"/>
                  </a:lnTo>
                  <a:lnTo>
                    <a:pt x="0" y="105463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605" tIns="14605" rIns="14605" bIns="14605" numCol="1" spcCol="1270" anchor="ctr" anchorCtr="0">
              <a:noAutofit/>
            </a:bodyPr>
            <a:lstStyle/>
            <a:p>
              <a:pPr marL="0" lvl="0" indent="0" algn="ctr" defTabSz="10223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2300" kern="1200" dirty="0">
                  <a:cs typeface="mohammad bold art 1" pitchFamily="2" charset="-78"/>
                </a:rPr>
                <a:t>أنواعها</a:t>
              </a:r>
            </a:p>
            <a:p>
              <a:pPr marL="0" lvl="0" indent="0" algn="ctr" defTabSz="10223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2300" kern="1200" dirty="0">
                  <a:cs typeface="mohammad bold art 1" pitchFamily="2" charset="-78"/>
                </a:rPr>
                <a:t> وخصائصها الفنية</a:t>
              </a:r>
            </a:p>
          </p:txBody>
        </p:sp>
      </p:grpSp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81482" y="56972"/>
            <a:ext cx="3066257" cy="17347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73695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8231" y="33454"/>
            <a:ext cx="1556938" cy="880862"/>
          </a:xfrm>
          <a:prstGeom prst="rect">
            <a:avLst/>
          </a:prstGeom>
        </p:spPr>
      </p:pic>
      <p:graphicFrame>
        <p:nvGraphicFramePr>
          <p:cNvPr id="3" name="رسم تخطيطي 2"/>
          <p:cNvGraphicFramePr/>
          <p:nvPr>
            <p:extLst>
              <p:ext uri="{D42A27DB-BD31-4B8C-83A1-F6EECF244321}">
                <p14:modId xmlns:p14="http://schemas.microsoft.com/office/powerpoint/2010/main" val="3627767252"/>
              </p:ext>
            </p:extLst>
          </p:nvPr>
        </p:nvGraphicFramePr>
        <p:xfrm>
          <a:off x="314261" y="144966"/>
          <a:ext cx="10872439" cy="6713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908222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:p14="http://schemas.microsoft.com/office/powerpoint/2010/main" val="1427508402"/>
              </p:ext>
            </p:extLst>
          </p:nvPr>
        </p:nvGraphicFramePr>
        <p:xfrm>
          <a:off x="-869139" y="33454"/>
          <a:ext cx="14343530" cy="6669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صورة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08231" y="33454"/>
            <a:ext cx="1556938" cy="8808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9409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B4EF26EA-9BC8-4CED-9FC2-38413DA04876}"/>
              </a:ext>
            </a:extLst>
          </p:cNvPr>
          <p:cNvSpPr/>
          <p:nvPr/>
        </p:nvSpPr>
        <p:spPr>
          <a:xfrm>
            <a:off x="2227988" y="2512938"/>
            <a:ext cx="721704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dirty="0" err="1">
                <a:solidFill>
                  <a:schemeClr val="accent2"/>
                </a:solidFill>
              </a:rPr>
              <a:t>D</a:t>
            </a:r>
            <a:r>
              <a:rPr lang="ar-SA" sz="4400" dirty="0" err="1"/>
              <a:t>igital</a:t>
            </a:r>
            <a:r>
              <a:rPr lang="ar-SA" sz="4400" dirty="0"/>
              <a:t> </a:t>
            </a:r>
            <a:r>
              <a:rPr lang="ar-SA" sz="4400" dirty="0" err="1">
                <a:solidFill>
                  <a:schemeClr val="accent2"/>
                </a:solidFill>
              </a:rPr>
              <a:t>L</a:t>
            </a:r>
            <a:r>
              <a:rPr lang="ar-SA" sz="4400" dirty="0" err="1"/>
              <a:t>iving</a:t>
            </a:r>
            <a:r>
              <a:rPr lang="ar-SA" sz="4400" dirty="0"/>
              <a:t> </a:t>
            </a:r>
            <a:r>
              <a:rPr lang="ar-SA" sz="4400" dirty="0" err="1">
                <a:solidFill>
                  <a:schemeClr val="accent2"/>
                </a:solidFill>
              </a:rPr>
              <a:t>N</a:t>
            </a:r>
            <a:r>
              <a:rPr lang="ar-SA" sz="4400" dirty="0" err="1"/>
              <a:t>etwork</a:t>
            </a:r>
            <a:r>
              <a:rPr lang="ar-SA" sz="4400" dirty="0"/>
              <a:t> </a:t>
            </a:r>
            <a:r>
              <a:rPr lang="ar-SA" sz="4400" dirty="0" err="1">
                <a:solidFill>
                  <a:schemeClr val="accent2"/>
                </a:solidFill>
              </a:rPr>
              <a:t>A</a:t>
            </a:r>
            <a:r>
              <a:rPr lang="ar-SA" sz="4400" dirty="0" err="1"/>
              <a:t>lliance</a:t>
            </a:r>
            <a:endParaRPr lang="ar-SA" sz="4400" dirty="0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1033F61B-9A0E-4505-83BD-D41941A19594}"/>
              </a:ext>
            </a:extLst>
          </p:cNvPr>
          <p:cNvSpPr/>
          <p:nvPr/>
        </p:nvSpPr>
        <p:spPr>
          <a:xfrm>
            <a:off x="2469240" y="3282379"/>
            <a:ext cx="673453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5400" dirty="0">
                <a:latin typeface="Calibri" panose="020F0502020204030204" pitchFamily="34" charset="0"/>
                <a:cs typeface="Calibri" panose="020F0502020204030204" pitchFamily="34" charset="0"/>
              </a:rPr>
              <a:t>تحالف الشبكة الرقمية الحية 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BDB03EF6-0386-458A-9896-665D6E2AA7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8231" y="33454"/>
            <a:ext cx="1556938" cy="88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7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2"/>
          <p:cNvGrpSpPr/>
          <p:nvPr/>
        </p:nvGrpSpPr>
        <p:grpSpPr>
          <a:xfrm>
            <a:off x="1707996" y="666265"/>
            <a:ext cx="7995425" cy="5726192"/>
            <a:chOff x="-133350" y="-181509"/>
            <a:chExt cx="6234729" cy="4334409"/>
          </a:xfrm>
        </p:grpSpPr>
        <p:graphicFrame>
          <p:nvGraphicFramePr>
            <p:cNvPr id="4" name="رسم تخطيطي 3"/>
            <p:cNvGraphicFramePr/>
            <p:nvPr/>
          </p:nvGraphicFramePr>
          <p:xfrm>
            <a:off x="0" y="1200150"/>
            <a:ext cx="5905500" cy="295275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cxnSp>
          <p:nvCxnSpPr>
            <p:cNvPr id="5" name="رابط كسهم مستقيم 4"/>
            <p:cNvCxnSpPr/>
            <p:nvPr/>
          </p:nvCxnSpPr>
          <p:spPr>
            <a:xfrm flipV="1">
              <a:off x="4419600" y="1028700"/>
              <a:ext cx="762000" cy="6858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مربع نص 7"/>
            <p:cNvSpPr txBox="1"/>
            <p:nvPr/>
          </p:nvSpPr>
          <p:spPr>
            <a:xfrm>
              <a:off x="3768379" y="-181509"/>
              <a:ext cx="2333000" cy="1172109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1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Low" rtl="1">
                <a:spcAft>
                  <a:spcPts val="0"/>
                </a:spcAft>
              </a:pPr>
              <a:r>
                <a:rPr lang="ar-SA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mohammad bold art 1" pitchFamily="2" charset="-78"/>
                </a:rPr>
                <a:t>لا تحتاج لوسيط بين جهاز العرض المرئي – البروجكتر – والجهاز المراد العرض منه</a:t>
              </a:r>
              <a:endPara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implified Arabic" panose="02020603050405020304" pitchFamily="18" charset="-78"/>
              </a:endParaRPr>
            </a:p>
          </p:txBody>
        </p:sp>
        <p:cxnSp>
          <p:nvCxnSpPr>
            <p:cNvPr id="7" name="رابط كسهم مستقيم 6"/>
            <p:cNvCxnSpPr/>
            <p:nvPr/>
          </p:nvCxnSpPr>
          <p:spPr>
            <a:xfrm flipH="1" flipV="1">
              <a:off x="609600" y="1028700"/>
              <a:ext cx="457200" cy="107632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مربع نص 9"/>
            <p:cNvSpPr txBox="1"/>
            <p:nvPr/>
          </p:nvSpPr>
          <p:spPr>
            <a:xfrm>
              <a:off x="-133350" y="-181508"/>
              <a:ext cx="2171700" cy="1172109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1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Low" rtl="1">
                <a:spcAft>
                  <a:spcPts val="0"/>
                </a:spcAft>
              </a:pPr>
              <a:r>
                <a:rPr lang="ar-SA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mohammad bold art 1" pitchFamily="2" charset="-78"/>
                </a:rPr>
                <a:t>تحتاج لوسيط بين جهاز العرض المرئي – البروجكتر – والجهاز المراد العرض منه</a:t>
              </a:r>
              <a:endPara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implified Arabic" panose="02020603050405020304" pitchFamily="18" charset="-78"/>
              </a:endParaRPr>
            </a:p>
          </p:txBody>
        </p:sp>
        <p:sp>
          <p:nvSpPr>
            <p:cNvPr id="9" name="مربع نص 5"/>
            <p:cNvSpPr txBox="1"/>
            <p:nvPr/>
          </p:nvSpPr>
          <p:spPr>
            <a:xfrm rot="16200000">
              <a:off x="1866900" y="2047875"/>
              <a:ext cx="2185670" cy="132651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SA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mohammad bold art 1" pitchFamily="2" charset="-78"/>
                </a:rPr>
                <a:t>تقنيات العرض</a:t>
              </a:r>
              <a:endPara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implified Arabic" panose="02020603050405020304" pitchFamily="18" charset="-78"/>
              </a:endParaRPr>
            </a:p>
            <a:p>
              <a:pPr algn="ctr" rtl="1">
                <a:spcAft>
                  <a:spcPts val="0"/>
                </a:spcAft>
              </a:pPr>
              <a:r>
                <a:rPr lang="ar-SA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mohammad bold art 1" pitchFamily="2" charset="-78"/>
                </a:rPr>
                <a:t> اللاسلكية</a:t>
              </a:r>
              <a:endPara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implified Arabic" panose="02020603050405020304" pitchFamily="18" charset="-78"/>
              </a:endParaRPr>
            </a:p>
          </p:txBody>
        </p:sp>
      </p:grpSp>
      <p:pic>
        <p:nvPicPr>
          <p:cNvPr id="10" name="صورة 9">
            <a:extLst>
              <a:ext uri="{FF2B5EF4-FFF2-40B4-BE49-F238E27FC236}">
                <a16:creationId xmlns:a16="http://schemas.microsoft.com/office/drawing/2014/main" id="{658D003E-B61E-4E01-BD07-FDF4D59524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08231" y="33454"/>
            <a:ext cx="1556938" cy="8808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07635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7" b="10042"/>
          <a:stretch/>
        </p:blipFill>
        <p:spPr bwMode="auto">
          <a:xfrm>
            <a:off x="159474" y="57150"/>
            <a:ext cx="7019801" cy="67437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855FD77D-1CFC-423E-937B-34AB9C13667D}"/>
              </a:ext>
            </a:extLst>
          </p:cNvPr>
          <p:cNvSpPr txBox="1"/>
          <p:nvPr/>
        </p:nvSpPr>
        <p:spPr>
          <a:xfrm>
            <a:off x="7537623" y="2305615"/>
            <a:ext cx="4287793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3200" dirty="0">
                <a:solidFill>
                  <a:srgbClr val="7030A0"/>
                </a:solidFill>
                <a:cs typeface="mohammad bold art 1" pitchFamily="2" charset="-78"/>
              </a:rPr>
              <a:t>تصور مقترح لتوظيف تقنيات العرض اللاسلكية في المؤسسات التعليمية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0D69E49F-E77B-4E52-9330-38F9DBD16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8231" y="33454"/>
            <a:ext cx="1556938" cy="8808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46236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8723871" y="3082491"/>
            <a:ext cx="289366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5400" dirty="0">
                <a:solidFill>
                  <a:schemeClr val="accent6"/>
                </a:solidFill>
                <a:cs typeface="mohammad bold art 1" pitchFamily="2" charset="-78"/>
              </a:rPr>
              <a:t>التوصيات: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440724" y="747237"/>
            <a:ext cx="7764162" cy="55938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71500" indent="-571500" algn="justLow">
              <a:lnSpc>
                <a:spcPct val="150000"/>
              </a:lnSpc>
              <a:spcAft>
                <a:spcPts val="1200"/>
              </a:spcAft>
              <a:buFontTx/>
              <a:buChar char="-"/>
            </a:pPr>
            <a:r>
              <a:rPr lang="ar-SA" sz="2000" dirty="0">
                <a:cs typeface="mohammad bold art 1" pitchFamily="2" charset="-78"/>
              </a:rPr>
              <a:t>توجيه البحوث التجريبية لدراسة فاعلية البيئات التعليمية المعتمدة على تقنيات العرض اللاسلكية على التحصيل والسلوك والاتجاهات.</a:t>
            </a:r>
          </a:p>
          <a:p>
            <a:pPr marL="571500" indent="-571500" algn="justLow">
              <a:lnSpc>
                <a:spcPct val="150000"/>
              </a:lnSpc>
              <a:spcAft>
                <a:spcPts val="1200"/>
              </a:spcAft>
              <a:buFontTx/>
              <a:buChar char="-"/>
            </a:pPr>
            <a:r>
              <a:rPr lang="ar-SA" sz="2000" dirty="0">
                <a:cs typeface="mohammad bold art 1" pitchFamily="2" charset="-78"/>
              </a:rPr>
              <a:t>تعريف الميدان التعليمي وخاصة المعلمين والمعلمات بتقنيات العرض اللاسلكية وخصائصها التعليمية من خلال المنشورات والبرامج التدريبية.</a:t>
            </a:r>
          </a:p>
          <a:p>
            <a:pPr marL="571500" indent="-571500" algn="justLow">
              <a:lnSpc>
                <a:spcPct val="150000"/>
              </a:lnSpc>
              <a:spcAft>
                <a:spcPts val="1200"/>
              </a:spcAft>
              <a:buFontTx/>
              <a:buChar char="-"/>
            </a:pPr>
            <a:r>
              <a:rPr lang="ar-SA" sz="2000" dirty="0">
                <a:cs typeface="mohammad bold art 1" pitchFamily="2" charset="-78"/>
              </a:rPr>
              <a:t>تضمين تقنيات العرض اللاسلكية في المواصفات الفنية لأجهزة عرض البيانات – البروجكتر </a:t>
            </a:r>
            <a:r>
              <a:rPr lang="en-US" sz="2000" dirty="0">
                <a:cs typeface="mohammad bold art 1" pitchFamily="2" charset="-78"/>
              </a:rPr>
              <a:t> - Projector </a:t>
            </a:r>
            <a:r>
              <a:rPr lang="ar-SA" sz="2000" dirty="0">
                <a:cs typeface="mohammad bold art 1" pitchFamily="2" charset="-78"/>
              </a:rPr>
              <a:t>في المنافسات المطروحة من قبل المؤسسات التعليمية.</a:t>
            </a:r>
          </a:p>
          <a:p>
            <a:pPr marL="571500" indent="-571500" algn="justLow">
              <a:lnSpc>
                <a:spcPct val="150000"/>
              </a:lnSpc>
              <a:buFontTx/>
              <a:buChar char="-"/>
            </a:pPr>
            <a:r>
              <a:rPr lang="ar-SA" sz="2000" dirty="0">
                <a:cs typeface="mohammad bold art 1" pitchFamily="2" charset="-78"/>
              </a:rPr>
              <a:t>استثمار أجهزة المعلمين والمعلمات الجوالة واللوحية في عمليات التعليم والتعلم يساهم في خفض التكاليف للمشاريع المعتمدة على التقنيات الحديثة وتوفير تقنيات العرض اللاسلكية يزيد من فرص نمو معدلات هذا الاستثمار.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C61365F9-E491-418F-94FB-09223FE9D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8231" y="33454"/>
            <a:ext cx="1556938" cy="8808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89962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68F602D9-9E73-4492-8A68-17A482CAD001}"/>
              </a:ext>
            </a:extLst>
          </p:cNvPr>
          <p:cNvSpPr txBox="1"/>
          <p:nvPr/>
        </p:nvSpPr>
        <p:spPr>
          <a:xfrm>
            <a:off x="2212898" y="1703537"/>
            <a:ext cx="8142953" cy="248144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5400" dirty="0">
                <a:solidFill>
                  <a:schemeClr val="accent6"/>
                </a:solidFill>
                <a:cs typeface="mohammad bold art 1" pitchFamily="2" charset="-78"/>
              </a:rPr>
              <a:t>الملاحق</a:t>
            </a:r>
          </a:p>
          <a:p>
            <a:pPr algn="ctr">
              <a:lnSpc>
                <a:spcPct val="150000"/>
              </a:lnSpc>
            </a:pPr>
            <a:r>
              <a:rPr lang="ar-SA" sz="5400" dirty="0">
                <a:cs typeface="mohammad bold art 1" pitchFamily="2" charset="-78"/>
              </a:rPr>
              <a:t>المنشورات والبرامج التدريبية</a:t>
            </a:r>
          </a:p>
        </p:txBody>
      </p:sp>
      <p:pic>
        <p:nvPicPr>
          <p:cNvPr id="5" name="رسم 4" descr="كتب على الرف">
            <a:extLst>
              <a:ext uri="{FF2B5EF4-FFF2-40B4-BE49-F238E27FC236}">
                <a16:creationId xmlns:a16="http://schemas.microsoft.com/office/drawing/2014/main" id="{F68EA197-40AF-4C30-AEC7-3856C2236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27174" y="4635348"/>
            <a:ext cx="914400" cy="914400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9F54ACF9-94BD-40F3-9EFD-99736D3142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8231" y="33454"/>
            <a:ext cx="1556938" cy="88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309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F6448EA-CEA7-4F46-8B80-7A6036284E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"/>
            <a:ext cx="12192000" cy="685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646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E36196C2-6974-40C3-AAA9-E31E09B480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798" y="0"/>
            <a:ext cx="4850256" cy="685800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0F7254DE-5BD9-47CA-B1E8-3E24EB5C1B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40" y="0"/>
            <a:ext cx="48502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894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34026CE0-FA26-4CB3-95A7-8264CCE75F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" y="0"/>
            <a:ext cx="121883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6608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2B985698-DF82-4AD9-9593-D7E3378AA8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058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03B9FF15-2739-4714-A29E-8AD3C1CDF48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307" y="0"/>
            <a:ext cx="4861952" cy="6875384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B7A70520-3E52-43EF-8E21-5680E0E3079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18" y="0"/>
            <a:ext cx="4861952" cy="68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949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9835D71D-6F2D-448D-A6DE-09D4B44A513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1" y="0"/>
            <a:ext cx="4846718" cy="6853628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90D17CBB-E53B-4F91-AACE-480041A98B3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320" y="0"/>
            <a:ext cx="4847062" cy="685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21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24A7FA62-66AE-495B-A39A-605A2BA8CB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8598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7519005" y="3035987"/>
            <a:ext cx="3991087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>
                <a:solidFill>
                  <a:srgbClr val="2DB855"/>
                </a:solidFill>
                <a:cs typeface="mohammad bold art 1" pitchFamily="2" charset="-78"/>
              </a:rPr>
              <a:t>كل الشكر والتقدير للسادة المنظمين والحضور الكريم</a:t>
            </a:r>
          </a:p>
        </p:txBody>
      </p:sp>
      <p:cxnSp>
        <p:nvCxnSpPr>
          <p:cNvPr id="4" name="رابط مستقيم 3"/>
          <p:cNvCxnSpPr/>
          <p:nvPr/>
        </p:nvCxnSpPr>
        <p:spPr>
          <a:xfrm>
            <a:off x="6927925" y="344245"/>
            <a:ext cx="0" cy="625019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صورة 6">
            <a:extLst>
              <a:ext uri="{FF2B5EF4-FFF2-40B4-BE49-F238E27FC236}">
                <a16:creationId xmlns:a16="http://schemas.microsoft.com/office/drawing/2014/main" id="{60F1ED38-FD42-4DCC-B7A1-F29F29644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8231" y="33454"/>
            <a:ext cx="1556938" cy="880862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38867075-E46B-4D50-9022-384214034E8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5050" b="76365" l="14983" r="84441"/>
                    </a14:imgEffect>
                  </a14:imgLayer>
                </a14:imgProps>
              </a:ext>
            </a:extLst>
          </a:blip>
          <a:srcRect l="6300" t="18635" r="6877" b="17220"/>
          <a:stretch/>
        </p:blipFill>
        <p:spPr>
          <a:xfrm>
            <a:off x="1200723" y="313328"/>
            <a:ext cx="4567961" cy="3599822"/>
          </a:xfrm>
          <a:prstGeom prst="rect">
            <a:avLst/>
          </a:prstGeom>
        </p:spPr>
      </p:pic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02467E9F-9128-4494-BBFC-7E6C9C294C52}"/>
              </a:ext>
            </a:extLst>
          </p:cNvPr>
          <p:cNvGrpSpPr/>
          <p:nvPr/>
        </p:nvGrpSpPr>
        <p:grpSpPr>
          <a:xfrm>
            <a:off x="402314" y="3756196"/>
            <a:ext cx="6318282" cy="2777492"/>
            <a:chOff x="247822" y="3756196"/>
            <a:chExt cx="6318282" cy="2777492"/>
          </a:xfrm>
        </p:grpSpPr>
        <p:grpSp>
          <p:nvGrpSpPr>
            <p:cNvPr id="12" name="مجموعة 11">
              <a:extLst>
                <a:ext uri="{FF2B5EF4-FFF2-40B4-BE49-F238E27FC236}">
                  <a16:creationId xmlns:a16="http://schemas.microsoft.com/office/drawing/2014/main" id="{391D6FA1-B395-4061-8999-54D86FC2E70A}"/>
                </a:ext>
              </a:extLst>
            </p:cNvPr>
            <p:cNvGrpSpPr/>
            <p:nvPr/>
          </p:nvGrpSpPr>
          <p:grpSpPr>
            <a:xfrm>
              <a:off x="247822" y="3756196"/>
              <a:ext cx="6318282" cy="2777492"/>
              <a:chOff x="286826" y="4373096"/>
              <a:chExt cx="6318282" cy="2777492"/>
            </a:xfrm>
          </p:grpSpPr>
          <p:sp>
            <p:nvSpPr>
              <p:cNvPr id="6" name="مربع نص 5"/>
              <p:cNvSpPr txBox="1"/>
              <p:nvPr/>
            </p:nvSpPr>
            <p:spPr>
              <a:xfrm>
                <a:off x="1024437" y="4373096"/>
                <a:ext cx="5580671" cy="277749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ar-SA" sz="2800" dirty="0">
                    <a:cs typeface="mohammad bold art 1" pitchFamily="2" charset="-78"/>
                  </a:rPr>
                  <a:t>أبو البراء، عادل بن سعد الميلبي</a:t>
                </a:r>
              </a:p>
              <a:p>
                <a:pPr>
                  <a:lnSpc>
                    <a:spcPct val="120000"/>
                  </a:lnSpc>
                </a:pPr>
                <a:endParaRPr lang="ar-SA" sz="1200" dirty="0">
                  <a:cs typeface="mohammad bold art 1" pitchFamily="2" charset="-78"/>
                </a:endParaRPr>
              </a:p>
              <a:p>
                <a:pPr algn="l">
                  <a:lnSpc>
                    <a:spcPct val="120000"/>
                  </a:lnSpc>
                </a:pPr>
                <a:r>
                  <a:rPr lang="en-US" sz="3600" dirty="0">
                    <a:cs typeface="mohammad bold art 1" pitchFamily="2" charset="-78"/>
                  </a:rPr>
                  <a:t>vipdear</a:t>
                </a:r>
                <a:r>
                  <a:rPr lang="en-US" sz="3600" dirty="0">
                    <a:solidFill>
                      <a:schemeClr val="accent5"/>
                    </a:solidFill>
                    <a:cs typeface="mohammad bold art 1" pitchFamily="2" charset="-78"/>
                  </a:rPr>
                  <a:t>@</a:t>
                </a:r>
                <a:r>
                  <a:rPr lang="en-US" sz="3600" dirty="0">
                    <a:cs typeface="mohammad bold art 1" pitchFamily="2" charset="-78"/>
                  </a:rPr>
                  <a:t>Hotmail.com</a:t>
                </a:r>
              </a:p>
              <a:p>
                <a:pPr algn="l">
                  <a:lnSpc>
                    <a:spcPct val="120000"/>
                  </a:lnSpc>
                </a:pPr>
                <a:r>
                  <a:rPr lang="en-US" sz="3600" dirty="0">
                    <a:solidFill>
                      <a:schemeClr val="accent5"/>
                    </a:solidFill>
                    <a:cs typeface="mohammad bold art 1" pitchFamily="2" charset="-78"/>
                  </a:rPr>
                  <a:t>@</a:t>
                </a:r>
                <a:r>
                  <a:rPr lang="en-US" sz="3600" dirty="0" err="1">
                    <a:cs typeface="mohammad bold art 1" pitchFamily="2" charset="-78"/>
                  </a:rPr>
                  <a:t>AlMeelby</a:t>
                </a:r>
                <a:endParaRPr lang="ar-SA" sz="3600" dirty="0">
                  <a:cs typeface="mohammad bold art 1" pitchFamily="2" charset="-78"/>
                </a:endParaRPr>
              </a:p>
              <a:p>
                <a:pPr algn="l">
                  <a:lnSpc>
                    <a:spcPct val="120000"/>
                  </a:lnSpc>
                </a:pPr>
                <a:r>
                  <a:rPr lang="en-US" sz="3600" dirty="0"/>
                  <a:t>youtube.com/c/</a:t>
                </a:r>
                <a:r>
                  <a:rPr lang="en-US" sz="3600" dirty="0" err="1"/>
                  <a:t>Galmeelby</a:t>
                </a:r>
                <a:endParaRPr lang="ar-SA" sz="3600" dirty="0"/>
              </a:p>
            </p:txBody>
          </p:sp>
          <p:pic>
            <p:nvPicPr>
              <p:cNvPr id="9" name="صورة 8">
                <a:extLst>
                  <a:ext uri="{FF2B5EF4-FFF2-40B4-BE49-F238E27FC236}">
                    <a16:creationId xmlns:a16="http://schemas.microsoft.com/office/drawing/2014/main" id="{ED8CD651-88C7-4B85-994D-3F7484366A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826" y="4373096"/>
                <a:ext cx="818920" cy="840330"/>
              </a:xfrm>
              <a:prstGeom prst="rect">
                <a:avLst/>
              </a:prstGeom>
            </p:spPr>
          </p:pic>
          <p:pic>
            <p:nvPicPr>
              <p:cNvPr id="11" name="رسم 10" descr="مغلف">
                <a:extLst>
                  <a:ext uri="{FF2B5EF4-FFF2-40B4-BE49-F238E27FC236}">
                    <a16:creationId xmlns:a16="http://schemas.microsoft.com/office/drawing/2014/main" id="{585A79BB-C88C-40E0-BD61-BBB2219555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51265" y="5315842"/>
                <a:ext cx="490047" cy="490047"/>
              </a:xfrm>
              <a:prstGeom prst="rect">
                <a:avLst/>
              </a:prstGeom>
            </p:spPr>
          </p:pic>
          <p:pic>
            <p:nvPicPr>
              <p:cNvPr id="1030" name="Picture 6" descr="نتيجة بحث الصور عن تويتر&quot;">
                <a:extLst>
                  <a:ext uri="{FF2B5EF4-FFF2-40B4-BE49-F238E27FC236}">
                    <a16:creationId xmlns:a16="http://schemas.microsoft.com/office/drawing/2014/main" id="{AD2C33C4-A71B-48CC-BE1E-6A77B42C77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159" y="6069817"/>
                <a:ext cx="404258" cy="3267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32" name="Picture 8" descr="نتيجة بحث الصور عن d,jd,f&quot;">
              <a:extLst>
                <a:ext uri="{FF2B5EF4-FFF2-40B4-BE49-F238E27FC236}">
                  <a16:creationId xmlns:a16="http://schemas.microsoft.com/office/drawing/2014/main" id="{223F29D0-6F2A-4929-92FB-3A54DBB3DD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258" y="6043640"/>
              <a:ext cx="490048" cy="490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03793478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1067</TotalTime>
  <Words>418</Words>
  <Application>Microsoft Office PowerPoint</Application>
  <PresentationFormat>شاشة عريضة</PresentationFormat>
  <Paragraphs>72</Paragraphs>
  <Slides>20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7" baseType="lpstr">
      <vt:lpstr>Sakkal Majalla</vt:lpstr>
      <vt:lpstr>Calibri Light</vt:lpstr>
      <vt:lpstr>Times New Roman</vt:lpstr>
      <vt:lpstr>Arial</vt:lpstr>
      <vt:lpstr>Calibri</vt:lpstr>
      <vt:lpstr>mohammad bold art 1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Abu-Albara</dc:creator>
  <cp:lastModifiedBy>Adel</cp:lastModifiedBy>
  <cp:revision>102</cp:revision>
  <dcterms:created xsi:type="dcterms:W3CDTF">2018-10-23T19:17:32Z</dcterms:created>
  <dcterms:modified xsi:type="dcterms:W3CDTF">2019-11-01T00:36:08Z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8506FBD7-F3E6-43D8-BDC9-8723825E6F41</vt:lpwstr>
  </property>
  <property fmtid="{D5CDD505-2E9C-101B-9397-08002B2CF9AE}" pid="3" name="ArticulatePath">
    <vt:lpwstr>عرض تقديمي1</vt:lpwstr>
  </property>
</Properties>
</file>