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8" r:id="rId2"/>
    <p:sldId id="256" r:id="rId3"/>
    <p:sldId id="275" r:id="rId4"/>
    <p:sldId id="261" r:id="rId5"/>
    <p:sldId id="262" r:id="rId6"/>
    <p:sldId id="266" r:id="rId7"/>
    <p:sldId id="267" r:id="rId8"/>
    <p:sldId id="265" r:id="rId9"/>
    <p:sldId id="269" r:id="rId10"/>
    <p:sldId id="274" r:id="rId11"/>
    <p:sldId id="260" r:id="rId12"/>
    <p:sldId id="276" r:id="rId13"/>
    <p:sldId id="259" r:id="rId14"/>
    <p:sldId id="268" r:id="rId15"/>
    <p:sldId id="270" r:id="rId16"/>
    <p:sldId id="271" r:id="rId17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</p:embeddedFont>
    <p:embeddedFont>
      <p:font typeface="Calibri Light" panose="020F0302020204030204" pitchFamily="34" charset="0"/>
      <p:regular r:id="rId20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2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44A4C-1FBE-47A7-9950-A6DAB4009C4D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F6F1C4B0-DFD3-43AA-A550-6C25230B2295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مكونات المعادلة</a:t>
          </a:r>
        </a:p>
      </dgm:t>
    </dgm:pt>
    <dgm:pt modelId="{5176FE43-2459-4A25-9504-D00CFC67E715}" type="parTrans" cxnId="{D5EDC24F-EAC6-4A7A-9C08-C88B24A15672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489D2-6F5A-4F4A-9203-3478139A8C02}" type="sibTrans" cxnId="{D5EDC24F-EAC6-4A7A-9C08-C88B24A15672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AC9F65-2000-4D00-B800-F22FE3BF86DD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gm:t>
    </dgm:pt>
    <dgm:pt modelId="{ECEE9A82-2F50-402C-A51E-61697396F73F}" type="parTrans" cxnId="{9C0C8561-43D0-45F3-8DBE-4C658F70AC8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B5C4C2-6A9C-4627-A7A2-BDD67BF48177}" type="sibTrans" cxnId="{9C0C8561-43D0-45F3-8DBE-4C658F70AC8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7DB768-CCEA-43E0-9DC5-9350585B37E1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اجمالي المتوفر</a:t>
          </a:r>
        </a:p>
      </dgm:t>
    </dgm:pt>
    <dgm:pt modelId="{D1F19BFE-7F65-4701-8FAF-DB2142BE31EE}" type="parTrans" cxnId="{69CF25FA-8B7A-4616-93E5-776D34463918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B2DE75-A76D-4D70-876A-5047C07D196F}" type="sibTrans" cxnId="{69CF25FA-8B7A-4616-93E5-776D34463918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C16952-B22E-4445-B822-8F59CE408CFF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 (و)</a:t>
          </a:r>
        </a:p>
      </dgm:t>
    </dgm:pt>
    <dgm:pt modelId="{0A5AE4F6-FC90-40DD-9EAD-D5A3DF77E2EB}" type="parTrans" cxnId="{8F392312-67DE-401F-A02D-21796838EADC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8D3E5F-68DD-40E9-8B50-996AFE889BDD}" type="sibTrans" cxnId="{8F392312-67DE-401F-A02D-21796838EADC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F25B94-F895-4004-B071-9CEB2874E2F8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 (ح)</a:t>
          </a:r>
        </a:p>
      </dgm:t>
    </dgm:pt>
    <dgm:pt modelId="{FD9C3449-DCE3-49AD-A191-274D48BEFAE4}" type="parTrans" cxnId="{717B8DDF-EF08-4599-A4A0-2228D02B424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8A89DB-C20B-4AA8-AEF0-3B759078B20D}" type="sibTrans" cxnId="{717B8DDF-EF08-4599-A4A0-2228D02B424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29041D-F54F-4366-B3FE-4BCAC4D4B902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 (ج)</a:t>
          </a:r>
        </a:p>
      </dgm:t>
    </dgm:pt>
    <dgm:pt modelId="{814CFD92-A627-48EB-8EA9-3E7D39DF687F}" type="parTrans" cxnId="{6D1F9C66-70C6-4154-9545-50CEE88A19CB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5EF235-071A-490B-92D5-FF54D2DEA11F}" type="sibTrans" cxnId="{6D1F9C66-70C6-4154-9545-50CEE88A19CB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5E108E-32F7-4507-8BE9-59409428D20E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معدل التلف</a:t>
          </a:r>
        </a:p>
      </dgm:t>
    </dgm:pt>
    <dgm:pt modelId="{586228C1-9939-4BE5-8C12-C2E774A4DF0D}" type="parTrans" cxnId="{D8F1C1AE-0063-4DAB-9847-A17424EF405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726CAA-E9C4-4125-9641-CDD6C1FA8816}" type="sibTrans" cxnId="{D8F1C1AE-0063-4DAB-9847-A17424EF4056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B12D2-F529-47D7-8464-0782EE3BF2D3}">
      <dgm:prSet phldrT="[نص]"/>
      <dgm:spPr/>
      <dgm:t>
        <a:bodyPr/>
        <a:lstStyle/>
        <a:p>
          <a:pPr rtl="1"/>
          <a:r>
            <a:rPr lang="ar-SA" dirty="0">
              <a:latin typeface="Calibri" panose="020F0502020204030204" pitchFamily="34" charset="0"/>
              <a:cs typeface="Calibri" panose="020F0502020204030204" pitchFamily="34" charset="0"/>
            </a:rPr>
            <a:t>معدل النمو</a:t>
          </a:r>
        </a:p>
      </dgm:t>
    </dgm:pt>
    <dgm:pt modelId="{6B3E982E-0909-4CCD-B06A-D031DFD171D9}" type="parTrans" cxnId="{92FDCFDB-C77F-4291-90CB-5104792216EA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606793-4C6E-431F-A9D7-0126F9855731}" type="sibTrans" cxnId="{92FDCFDB-C77F-4291-90CB-5104792216EA}">
      <dgm:prSet/>
      <dgm:spPr/>
      <dgm:t>
        <a:bodyPr/>
        <a:lstStyle/>
        <a:p>
          <a:pPr rtl="1"/>
          <a:endParaRPr lang="ar-SA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DD3ABE-6583-44C1-819A-2F00476D3068}" type="pres">
      <dgm:prSet presAssocID="{C0A44A4C-1FBE-47A7-9950-A6DAB4009C4D}" presName="composite" presStyleCnt="0">
        <dgm:presLayoutVars>
          <dgm:chMax val="1"/>
          <dgm:dir/>
          <dgm:resizeHandles val="exact"/>
        </dgm:presLayoutVars>
      </dgm:prSet>
      <dgm:spPr/>
    </dgm:pt>
    <dgm:pt modelId="{D4882A9F-DAF9-4672-B772-01566D4C79A8}" type="pres">
      <dgm:prSet presAssocID="{C0A44A4C-1FBE-47A7-9950-A6DAB4009C4D}" presName="radial" presStyleCnt="0">
        <dgm:presLayoutVars>
          <dgm:animLvl val="ctr"/>
        </dgm:presLayoutVars>
      </dgm:prSet>
      <dgm:spPr/>
    </dgm:pt>
    <dgm:pt modelId="{7A18D899-D41A-4743-B984-FA51E97FAD98}" type="pres">
      <dgm:prSet presAssocID="{F6F1C4B0-DFD3-43AA-A550-6C25230B2295}" presName="centerShape" presStyleLbl="vennNode1" presStyleIdx="0" presStyleCnt="8"/>
      <dgm:spPr/>
    </dgm:pt>
    <dgm:pt modelId="{A10EC91D-0396-4C51-A7C0-8CCF7CCC7E2C}" type="pres">
      <dgm:prSet presAssocID="{FDAC9F65-2000-4D00-B800-F22FE3BF86DD}" presName="node" presStyleLbl="vennNode1" presStyleIdx="1" presStyleCnt="8">
        <dgm:presLayoutVars>
          <dgm:bulletEnabled val="1"/>
        </dgm:presLayoutVars>
      </dgm:prSet>
      <dgm:spPr/>
    </dgm:pt>
    <dgm:pt modelId="{06BC67EF-EDB9-4BC0-A25E-F303CC95B4A5}" type="pres">
      <dgm:prSet presAssocID="{5F7DB768-CCEA-43E0-9DC5-9350585B37E1}" presName="node" presStyleLbl="vennNode1" presStyleIdx="2" presStyleCnt="8">
        <dgm:presLayoutVars>
          <dgm:bulletEnabled val="1"/>
        </dgm:presLayoutVars>
      </dgm:prSet>
      <dgm:spPr/>
    </dgm:pt>
    <dgm:pt modelId="{DED3A2DA-79A7-4E33-A08B-8E6A8C66D848}" type="pres">
      <dgm:prSet presAssocID="{71C16952-B22E-4445-B822-8F59CE408CFF}" presName="node" presStyleLbl="vennNode1" presStyleIdx="3" presStyleCnt="8">
        <dgm:presLayoutVars>
          <dgm:bulletEnabled val="1"/>
        </dgm:presLayoutVars>
      </dgm:prSet>
      <dgm:spPr/>
    </dgm:pt>
    <dgm:pt modelId="{A8A51EE2-6AE3-4E3E-B46A-3D052B851ED5}" type="pres">
      <dgm:prSet presAssocID="{E2F25B94-F895-4004-B071-9CEB2874E2F8}" presName="node" presStyleLbl="vennNode1" presStyleIdx="4" presStyleCnt="8">
        <dgm:presLayoutVars>
          <dgm:bulletEnabled val="1"/>
        </dgm:presLayoutVars>
      </dgm:prSet>
      <dgm:spPr/>
    </dgm:pt>
    <dgm:pt modelId="{339548B7-6AF9-4679-88CB-7DA7F07551F6}" type="pres">
      <dgm:prSet presAssocID="{3529041D-F54F-4366-B3FE-4BCAC4D4B902}" presName="node" presStyleLbl="vennNode1" presStyleIdx="5" presStyleCnt="8">
        <dgm:presLayoutVars>
          <dgm:bulletEnabled val="1"/>
        </dgm:presLayoutVars>
      </dgm:prSet>
      <dgm:spPr/>
    </dgm:pt>
    <dgm:pt modelId="{79F3F0DB-22E7-4976-BC57-99CCC049985E}" type="pres">
      <dgm:prSet presAssocID="{325E108E-32F7-4507-8BE9-59409428D20E}" presName="node" presStyleLbl="vennNode1" presStyleIdx="6" presStyleCnt="8">
        <dgm:presLayoutVars>
          <dgm:bulletEnabled val="1"/>
        </dgm:presLayoutVars>
      </dgm:prSet>
      <dgm:spPr/>
    </dgm:pt>
    <dgm:pt modelId="{18291E58-67AF-4CCE-BC3F-1CA4FB4D70F4}" type="pres">
      <dgm:prSet presAssocID="{AFFB12D2-F529-47D7-8464-0782EE3BF2D3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8F392312-67DE-401F-A02D-21796838EADC}" srcId="{F6F1C4B0-DFD3-43AA-A550-6C25230B2295}" destId="{71C16952-B22E-4445-B822-8F59CE408CFF}" srcOrd="2" destOrd="0" parTransId="{0A5AE4F6-FC90-40DD-9EAD-D5A3DF77E2EB}" sibTransId="{6C8D3E5F-68DD-40E9-8B50-996AFE889BDD}"/>
    <dgm:cxn modelId="{4887CD18-F12B-45B4-9CFB-1ADE434E1AF5}" type="presOf" srcId="{AFFB12D2-F529-47D7-8464-0782EE3BF2D3}" destId="{18291E58-67AF-4CCE-BC3F-1CA4FB4D70F4}" srcOrd="0" destOrd="0" presId="urn:microsoft.com/office/officeart/2005/8/layout/radial3"/>
    <dgm:cxn modelId="{0B953E5D-294E-41AC-A1D9-1C3FBEE221F7}" type="presOf" srcId="{71C16952-B22E-4445-B822-8F59CE408CFF}" destId="{DED3A2DA-79A7-4E33-A08B-8E6A8C66D848}" srcOrd="0" destOrd="0" presId="urn:microsoft.com/office/officeart/2005/8/layout/radial3"/>
    <dgm:cxn modelId="{9C0C8561-43D0-45F3-8DBE-4C658F70AC86}" srcId="{F6F1C4B0-DFD3-43AA-A550-6C25230B2295}" destId="{FDAC9F65-2000-4D00-B800-F22FE3BF86DD}" srcOrd="0" destOrd="0" parTransId="{ECEE9A82-2F50-402C-A51E-61697396F73F}" sibTransId="{0AB5C4C2-6A9C-4627-A7A2-BDD67BF48177}"/>
    <dgm:cxn modelId="{6D1F9C66-70C6-4154-9545-50CEE88A19CB}" srcId="{F6F1C4B0-DFD3-43AA-A550-6C25230B2295}" destId="{3529041D-F54F-4366-B3FE-4BCAC4D4B902}" srcOrd="4" destOrd="0" parTransId="{814CFD92-A627-48EB-8EA9-3E7D39DF687F}" sibTransId="{905EF235-071A-490B-92D5-FF54D2DEA11F}"/>
    <dgm:cxn modelId="{D5EDC24F-EAC6-4A7A-9C08-C88B24A15672}" srcId="{C0A44A4C-1FBE-47A7-9950-A6DAB4009C4D}" destId="{F6F1C4B0-DFD3-43AA-A550-6C25230B2295}" srcOrd="0" destOrd="0" parTransId="{5176FE43-2459-4A25-9504-D00CFC67E715}" sibTransId="{9C9489D2-6F5A-4F4A-9203-3478139A8C02}"/>
    <dgm:cxn modelId="{D9C72750-8675-4FEA-96B5-8D924BC117C6}" type="presOf" srcId="{5F7DB768-CCEA-43E0-9DC5-9350585B37E1}" destId="{06BC67EF-EDB9-4BC0-A25E-F303CC95B4A5}" srcOrd="0" destOrd="0" presId="urn:microsoft.com/office/officeart/2005/8/layout/radial3"/>
    <dgm:cxn modelId="{1FB56C8B-A829-455A-9936-F47B90F6971C}" type="presOf" srcId="{3529041D-F54F-4366-B3FE-4BCAC4D4B902}" destId="{339548B7-6AF9-4679-88CB-7DA7F07551F6}" srcOrd="0" destOrd="0" presId="urn:microsoft.com/office/officeart/2005/8/layout/radial3"/>
    <dgm:cxn modelId="{D8F1C1AE-0063-4DAB-9847-A17424EF4056}" srcId="{F6F1C4B0-DFD3-43AA-A550-6C25230B2295}" destId="{325E108E-32F7-4507-8BE9-59409428D20E}" srcOrd="5" destOrd="0" parTransId="{586228C1-9939-4BE5-8C12-C2E774A4DF0D}" sibTransId="{11726CAA-E9C4-4125-9641-CDD6C1FA8816}"/>
    <dgm:cxn modelId="{6B527BBC-B76E-4FFD-BE42-F96FF33EBAFE}" type="presOf" srcId="{F6F1C4B0-DFD3-43AA-A550-6C25230B2295}" destId="{7A18D899-D41A-4743-B984-FA51E97FAD98}" srcOrd="0" destOrd="0" presId="urn:microsoft.com/office/officeart/2005/8/layout/radial3"/>
    <dgm:cxn modelId="{E83CFFD2-58DF-4EFB-8DBD-5A7CCA7497C8}" type="presOf" srcId="{E2F25B94-F895-4004-B071-9CEB2874E2F8}" destId="{A8A51EE2-6AE3-4E3E-B46A-3D052B851ED5}" srcOrd="0" destOrd="0" presId="urn:microsoft.com/office/officeart/2005/8/layout/radial3"/>
    <dgm:cxn modelId="{9666C6D3-363C-42A0-9FDF-E5413EFF3BCE}" type="presOf" srcId="{C0A44A4C-1FBE-47A7-9950-A6DAB4009C4D}" destId="{2CDD3ABE-6583-44C1-819A-2F00476D3068}" srcOrd="0" destOrd="0" presId="urn:microsoft.com/office/officeart/2005/8/layout/radial3"/>
    <dgm:cxn modelId="{92FDCFDB-C77F-4291-90CB-5104792216EA}" srcId="{F6F1C4B0-DFD3-43AA-A550-6C25230B2295}" destId="{AFFB12D2-F529-47D7-8464-0782EE3BF2D3}" srcOrd="6" destOrd="0" parTransId="{6B3E982E-0909-4CCD-B06A-D031DFD171D9}" sibTransId="{7C606793-4C6E-431F-A9D7-0126F9855731}"/>
    <dgm:cxn modelId="{717B8DDF-EF08-4599-A4A0-2228D02B4246}" srcId="{F6F1C4B0-DFD3-43AA-A550-6C25230B2295}" destId="{E2F25B94-F895-4004-B071-9CEB2874E2F8}" srcOrd="3" destOrd="0" parTransId="{FD9C3449-DCE3-49AD-A191-274D48BEFAE4}" sibTransId="{9E8A89DB-C20B-4AA8-AEF0-3B759078B20D}"/>
    <dgm:cxn modelId="{9286EFE0-9B38-438F-B2F0-EEEDBD60889E}" type="presOf" srcId="{FDAC9F65-2000-4D00-B800-F22FE3BF86DD}" destId="{A10EC91D-0396-4C51-A7C0-8CCF7CCC7E2C}" srcOrd="0" destOrd="0" presId="urn:microsoft.com/office/officeart/2005/8/layout/radial3"/>
    <dgm:cxn modelId="{EED1A7E7-FAE5-4FA1-8AA0-21F830E011D7}" type="presOf" srcId="{325E108E-32F7-4507-8BE9-59409428D20E}" destId="{79F3F0DB-22E7-4976-BC57-99CCC049985E}" srcOrd="0" destOrd="0" presId="urn:microsoft.com/office/officeart/2005/8/layout/radial3"/>
    <dgm:cxn modelId="{69CF25FA-8B7A-4616-93E5-776D34463918}" srcId="{F6F1C4B0-DFD3-43AA-A550-6C25230B2295}" destId="{5F7DB768-CCEA-43E0-9DC5-9350585B37E1}" srcOrd="1" destOrd="0" parTransId="{D1F19BFE-7F65-4701-8FAF-DB2142BE31EE}" sibTransId="{CEB2DE75-A76D-4D70-876A-5047C07D196F}"/>
    <dgm:cxn modelId="{7269ECCE-9BC2-4F2F-BAFD-BD3386139F9C}" type="presParOf" srcId="{2CDD3ABE-6583-44C1-819A-2F00476D3068}" destId="{D4882A9F-DAF9-4672-B772-01566D4C79A8}" srcOrd="0" destOrd="0" presId="urn:microsoft.com/office/officeart/2005/8/layout/radial3"/>
    <dgm:cxn modelId="{269E5968-44EE-4211-9EA6-2D6FF85E4283}" type="presParOf" srcId="{D4882A9F-DAF9-4672-B772-01566D4C79A8}" destId="{7A18D899-D41A-4743-B984-FA51E97FAD98}" srcOrd="0" destOrd="0" presId="urn:microsoft.com/office/officeart/2005/8/layout/radial3"/>
    <dgm:cxn modelId="{AD0070BC-818C-411C-B858-3DE7DA847A07}" type="presParOf" srcId="{D4882A9F-DAF9-4672-B772-01566D4C79A8}" destId="{A10EC91D-0396-4C51-A7C0-8CCF7CCC7E2C}" srcOrd="1" destOrd="0" presId="urn:microsoft.com/office/officeart/2005/8/layout/radial3"/>
    <dgm:cxn modelId="{A94A66C5-6710-4B2F-A079-108AE7503140}" type="presParOf" srcId="{D4882A9F-DAF9-4672-B772-01566D4C79A8}" destId="{06BC67EF-EDB9-4BC0-A25E-F303CC95B4A5}" srcOrd="2" destOrd="0" presId="urn:microsoft.com/office/officeart/2005/8/layout/radial3"/>
    <dgm:cxn modelId="{0BC016C9-4580-4868-BD0C-06F9E3DDFC93}" type="presParOf" srcId="{D4882A9F-DAF9-4672-B772-01566D4C79A8}" destId="{DED3A2DA-79A7-4E33-A08B-8E6A8C66D848}" srcOrd="3" destOrd="0" presId="urn:microsoft.com/office/officeart/2005/8/layout/radial3"/>
    <dgm:cxn modelId="{4DCA7111-1ECA-41F0-928A-6F0A8AB003D4}" type="presParOf" srcId="{D4882A9F-DAF9-4672-B772-01566D4C79A8}" destId="{A8A51EE2-6AE3-4E3E-B46A-3D052B851ED5}" srcOrd="4" destOrd="0" presId="urn:microsoft.com/office/officeart/2005/8/layout/radial3"/>
    <dgm:cxn modelId="{B4D71A14-FB9F-43F2-9C04-37D152287389}" type="presParOf" srcId="{D4882A9F-DAF9-4672-B772-01566D4C79A8}" destId="{339548B7-6AF9-4679-88CB-7DA7F07551F6}" srcOrd="5" destOrd="0" presId="urn:microsoft.com/office/officeart/2005/8/layout/radial3"/>
    <dgm:cxn modelId="{56AB250F-734A-473D-9F64-59A1C2E58CBD}" type="presParOf" srcId="{D4882A9F-DAF9-4672-B772-01566D4C79A8}" destId="{79F3F0DB-22E7-4976-BC57-99CCC049985E}" srcOrd="6" destOrd="0" presId="urn:microsoft.com/office/officeart/2005/8/layout/radial3"/>
    <dgm:cxn modelId="{7955E6FC-8CC6-41AD-8679-C662C5990792}" type="presParOf" srcId="{D4882A9F-DAF9-4672-B772-01566D4C79A8}" destId="{18291E58-67AF-4CCE-BC3F-1CA4FB4D70F4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C51BF-90A9-498E-A2CE-F2E68B5A6A7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19DFB08D-ADBC-4286-8CF2-16CF7253243C}">
      <dgm:prSet phldrT="[نص]" custT="1"/>
      <dgm:spPr/>
      <dgm:t>
        <a:bodyPr/>
        <a:lstStyle/>
        <a:p>
          <a:pPr rtl="1"/>
          <a:r>
            <a:rPr lang="ar-SA" sz="4000" dirty="0">
              <a:latin typeface="Calibri" panose="020F0502020204030204" pitchFamily="34" charset="0"/>
              <a:cs typeface="Calibri" panose="020F0502020204030204" pitchFamily="34" charset="0"/>
            </a:rPr>
            <a:t>مخرجات المعادلة</a:t>
          </a:r>
        </a:p>
      </dgm:t>
    </dgm:pt>
    <dgm:pt modelId="{BDDFC7FC-402A-4365-A218-5B893AD67239}" type="parTrans" cxnId="{77638E59-6C15-4BA0-9349-5C854D053490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E8C93E-5843-4071-849E-EADF6D44E000}" type="sibTrans" cxnId="{77638E59-6C15-4BA0-9349-5C854D053490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A21887-ADEB-45F0-8FB9-21DB346BAAD5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مؤشر</a:t>
          </a:r>
        </a:p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 التغطية العام</a:t>
          </a:r>
        </a:p>
      </dgm:t>
    </dgm:pt>
    <dgm:pt modelId="{0A83F62E-7EE0-4202-A776-A9D6C7AB094C}" type="parTrans" cxnId="{72B1FBCB-BCE3-431F-966D-DECACF6A416B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B0ADF7-1961-4F2C-A261-1D53DCD2EDC6}" type="sibTrans" cxnId="{72B1FBCB-BCE3-431F-966D-DECACF6A416B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F30349-27E9-4E3A-9BC5-5D66D3AC0F14}">
      <dgm:prSet phldrT="[نص]" custT="1"/>
      <dgm:spPr/>
      <dgm:t>
        <a:bodyPr/>
        <a:lstStyle/>
        <a:p>
          <a:pPr rtl="1">
            <a:spcAft>
              <a:spcPts val="0"/>
            </a:spcAft>
          </a:pPr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الاحتياج</a:t>
          </a:r>
        </a:p>
        <a:p>
          <a:pPr rtl="1">
            <a:spcAft>
              <a:spcPts val="0"/>
            </a:spcAft>
          </a:pPr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 الحالي</a:t>
          </a:r>
          <a:b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 من كل صنف</a:t>
          </a:r>
        </a:p>
      </dgm:t>
    </dgm:pt>
    <dgm:pt modelId="{3B642BF4-8044-498A-9E85-1D79F3D6B721}" type="parTrans" cxnId="{C9FFAA50-DA90-46D6-B222-3632A00EAFE6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EC9D07-9CDA-4800-83A2-4C4547381F8C}" type="sibTrans" cxnId="{C9FFAA50-DA90-46D6-B222-3632A00EAFE6}">
      <dgm:prSet/>
      <dgm:spPr/>
      <dgm:t>
        <a:bodyPr/>
        <a:lstStyle/>
        <a:p>
          <a:pPr rtl="1"/>
          <a:endParaRPr lang="ar-SA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194AB6-7FC6-4471-AFB4-201FAE7B916F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مؤشر</a:t>
          </a:r>
        </a:p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 الاحتياج العام</a:t>
          </a:r>
        </a:p>
      </dgm:t>
    </dgm:pt>
    <dgm:pt modelId="{9557E190-0E83-446F-B414-2C6D77FD9115}" type="parTrans" cxnId="{1468161A-657C-446F-A848-A9975B205A82}">
      <dgm:prSet/>
      <dgm:spPr/>
      <dgm:t>
        <a:bodyPr/>
        <a:lstStyle/>
        <a:p>
          <a:pPr rtl="1"/>
          <a:endParaRPr lang="ar-SA" sz="2200"/>
        </a:p>
      </dgm:t>
    </dgm:pt>
    <dgm:pt modelId="{FD59233F-CD48-42BE-924C-37D5980B36D0}" type="sibTrans" cxnId="{1468161A-657C-446F-A848-A9975B205A82}">
      <dgm:prSet/>
      <dgm:spPr/>
      <dgm:t>
        <a:bodyPr/>
        <a:lstStyle/>
        <a:p>
          <a:pPr rtl="1"/>
          <a:endParaRPr lang="ar-SA" sz="2200"/>
        </a:p>
      </dgm:t>
    </dgm:pt>
    <dgm:pt modelId="{6459A32E-CC10-40D4-9AF2-6E2F58DB3216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النمو المتوقع</a:t>
          </a:r>
        </a:p>
      </dgm:t>
    </dgm:pt>
    <dgm:pt modelId="{48E4FFB4-4525-4B45-9D42-ECF2C877433A}" type="parTrans" cxnId="{D7C6A1CE-003C-47A2-96AD-FAF3D24BBEAC}">
      <dgm:prSet/>
      <dgm:spPr/>
      <dgm:t>
        <a:bodyPr/>
        <a:lstStyle/>
        <a:p>
          <a:pPr rtl="1"/>
          <a:endParaRPr lang="ar-SA" sz="2200"/>
        </a:p>
      </dgm:t>
    </dgm:pt>
    <dgm:pt modelId="{4CCB34D6-7C25-4294-AF54-B47A1B00F583}" type="sibTrans" cxnId="{D7C6A1CE-003C-47A2-96AD-FAF3D24BBEAC}">
      <dgm:prSet/>
      <dgm:spPr/>
      <dgm:t>
        <a:bodyPr/>
        <a:lstStyle/>
        <a:p>
          <a:pPr rtl="1"/>
          <a:endParaRPr lang="ar-SA" sz="2200"/>
        </a:p>
      </dgm:t>
    </dgm:pt>
    <dgm:pt modelId="{4A7779BA-70C7-4712-AF19-3B82463857FE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التلف المتوقع</a:t>
          </a:r>
        </a:p>
      </dgm:t>
    </dgm:pt>
    <dgm:pt modelId="{4ED1E9D9-C8FE-4BBB-866D-AF7C058976BB}" type="parTrans" cxnId="{7FF00073-4D13-4593-B524-279B99C001A4}">
      <dgm:prSet/>
      <dgm:spPr/>
      <dgm:t>
        <a:bodyPr/>
        <a:lstStyle/>
        <a:p>
          <a:pPr rtl="1"/>
          <a:endParaRPr lang="ar-SA" sz="2200"/>
        </a:p>
      </dgm:t>
    </dgm:pt>
    <dgm:pt modelId="{A777FF38-FE65-4906-9582-FAF12B3F3DF5}" type="sibTrans" cxnId="{7FF00073-4D13-4593-B524-279B99C001A4}">
      <dgm:prSet/>
      <dgm:spPr/>
      <dgm:t>
        <a:bodyPr/>
        <a:lstStyle/>
        <a:p>
          <a:pPr rtl="1"/>
          <a:endParaRPr lang="ar-SA" sz="2200"/>
        </a:p>
      </dgm:t>
    </dgm:pt>
    <dgm:pt modelId="{BBD66BB5-BE75-4FCF-8D51-1A87A276957B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الاحتياج المستقبلي</a:t>
          </a:r>
          <a:b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 من كل صنف</a:t>
          </a:r>
        </a:p>
      </dgm:t>
    </dgm:pt>
    <dgm:pt modelId="{2A8374BD-0CF8-4293-B61F-EDD9BFC5EB4C}" type="parTrans" cxnId="{49E3193D-B989-438A-BB5C-0741BF8671B4}">
      <dgm:prSet/>
      <dgm:spPr/>
      <dgm:t>
        <a:bodyPr/>
        <a:lstStyle/>
        <a:p>
          <a:pPr rtl="1"/>
          <a:endParaRPr lang="ar-SA" sz="2200"/>
        </a:p>
      </dgm:t>
    </dgm:pt>
    <dgm:pt modelId="{ED437932-AD9A-4CA2-BCDB-A2DA8882B94D}" type="sibTrans" cxnId="{49E3193D-B989-438A-BB5C-0741BF8671B4}">
      <dgm:prSet/>
      <dgm:spPr/>
      <dgm:t>
        <a:bodyPr/>
        <a:lstStyle/>
        <a:p>
          <a:pPr rtl="1"/>
          <a:endParaRPr lang="ar-SA" sz="2200"/>
        </a:p>
      </dgm:t>
    </dgm:pt>
    <dgm:pt modelId="{BC3D8AB4-11B5-4AFB-BD88-6DEE19676450}">
      <dgm:prSet phldrT="[نص]" custT="1"/>
      <dgm:spPr/>
      <dgm:t>
        <a:bodyPr/>
        <a:lstStyle/>
        <a:p>
          <a:pPr rtl="1"/>
          <a:r>
            <a:rPr lang="ar-SA" sz="2200" dirty="0">
              <a:latin typeface="Calibri" panose="020F0502020204030204" pitchFamily="34" charset="0"/>
              <a:cs typeface="Calibri" panose="020F0502020204030204" pitchFamily="34" charset="0"/>
            </a:rPr>
            <a:t>مجموع ما يلزم توفيره</a:t>
          </a:r>
        </a:p>
      </dgm:t>
    </dgm:pt>
    <dgm:pt modelId="{8E5EDF3F-290A-4B8A-BEDE-8BE92A1CEDF3}" type="parTrans" cxnId="{D4983A4F-F532-4C5D-A104-41B80147D3D4}">
      <dgm:prSet/>
      <dgm:spPr/>
      <dgm:t>
        <a:bodyPr/>
        <a:lstStyle/>
        <a:p>
          <a:pPr rtl="1"/>
          <a:endParaRPr lang="ar-SA"/>
        </a:p>
      </dgm:t>
    </dgm:pt>
    <dgm:pt modelId="{B73430C7-7309-499C-A13D-3ABD64AD6DE0}" type="sibTrans" cxnId="{D4983A4F-F532-4C5D-A104-41B80147D3D4}">
      <dgm:prSet/>
      <dgm:spPr/>
      <dgm:t>
        <a:bodyPr/>
        <a:lstStyle/>
        <a:p>
          <a:pPr rtl="1"/>
          <a:endParaRPr lang="ar-SA"/>
        </a:p>
      </dgm:t>
    </dgm:pt>
    <dgm:pt modelId="{433BD632-75CF-448E-ABF8-72C418CA8EF5}">
      <dgm:prSet phldrT="[نص]" custT="1"/>
      <dgm:spPr/>
      <dgm:t>
        <a:bodyPr/>
        <a:lstStyle/>
        <a:p>
          <a:pPr rtl="1"/>
          <a:r>
            <a:rPr lang="ar-SA" sz="2200">
              <a:latin typeface="Calibri" panose="020F0502020204030204" pitchFamily="34" charset="0"/>
              <a:cs typeface="Calibri" panose="020F0502020204030204" pitchFamily="34" charset="0"/>
            </a:rPr>
            <a:t>نسبة التغطية في الميدان لكل صنف</a:t>
          </a:r>
          <a:endParaRPr lang="ar-SA" sz="2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5EC2E5-D935-4C55-B02F-36356453F2F9}" type="parTrans" cxnId="{B3523868-D233-4FDE-93D7-3F9A15015318}">
      <dgm:prSet/>
      <dgm:spPr/>
      <dgm:t>
        <a:bodyPr/>
        <a:lstStyle/>
        <a:p>
          <a:pPr rtl="1"/>
          <a:endParaRPr lang="ar-SA"/>
        </a:p>
      </dgm:t>
    </dgm:pt>
    <dgm:pt modelId="{3BCCE248-06AE-493C-9CFF-97CE03C8B444}" type="sibTrans" cxnId="{B3523868-D233-4FDE-93D7-3F9A15015318}">
      <dgm:prSet/>
      <dgm:spPr/>
      <dgm:t>
        <a:bodyPr/>
        <a:lstStyle/>
        <a:p>
          <a:pPr rtl="1"/>
          <a:endParaRPr lang="ar-SA"/>
        </a:p>
      </dgm:t>
    </dgm:pt>
    <dgm:pt modelId="{5C40A963-802B-4B07-8B19-9FDB56A060B2}" type="pres">
      <dgm:prSet presAssocID="{677C51BF-90A9-498E-A2CE-F2E68B5A6A7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9783BF8-99CF-4D4C-ABC4-C5B38AC43F54}" type="pres">
      <dgm:prSet presAssocID="{19DFB08D-ADBC-4286-8CF2-16CF7253243C}" presName="centerShape" presStyleLbl="node0" presStyleIdx="0" presStyleCnt="1" custScaleX="143763" custScaleY="139722"/>
      <dgm:spPr/>
    </dgm:pt>
    <dgm:pt modelId="{244A9862-1EA6-4D4E-A7B5-8AABF82AC74C}" type="pres">
      <dgm:prSet presAssocID="{8E5EDF3F-290A-4B8A-BEDE-8BE92A1CEDF3}" presName="parTrans" presStyleLbl="sibTrans2D1" presStyleIdx="0" presStyleCnt="8"/>
      <dgm:spPr/>
    </dgm:pt>
    <dgm:pt modelId="{F1FF006B-A864-426D-8030-ACB526C72769}" type="pres">
      <dgm:prSet presAssocID="{8E5EDF3F-290A-4B8A-BEDE-8BE92A1CEDF3}" presName="connectorText" presStyleLbl="sibTrans2D1" presStyleIdx="0" presStyleCnt="8"/>
      <dgm:spPr/>
    </dgm:pt>
    <dgm:pt modelId="{279442B7-20E1-4BD5-9014-E93F98E5C7FC}" type="pres">
      <dgm:prSet presAssocID="{BC3D8AB4-11B5-4AFB-BD88-6DEE19676450}" presName="node" presStyleLbl="node1" presStyleIdx="0" presStyleCnt="8">
        <dgm:presLayoutVars>
          <dgm:bulletEnabled val="1"/>
        </dgm:presLayoutVars>
      </dgm:prSet>
      <dgm:spPr/>
    </dgm:pt>
    <dgm:pt modelId="{5BD48AA1-7902-4F0C-AD9F-5400DCCB79EE}" type="pres">
      <dgm:prSet presAssocID="{725EC2E5-D935-4C55-B02F-36356453F2F9}" presName="parTrans" presStyleLbl="sibTrans2D1" presStyleIdx="1" presStyleCnt="8"/>
      <dgm:spPr/>
    </dgm:pt>
    <dgm:pt modelId="{2EFE88C8-4D51-467B-AB55-22D9609C7576}" type="pres">
      <dgm:prSet presAssocID="{725EC2E5-D935-4C55-B02F-36356453F2F9}" presName="connectorText" presStyleLbl="sibTrans2D1" presStyleIdx="1" presStyleCnt="8"/>
      <dgm:spPr/>
    </dgm:pt>
    <dgm:pt modelId="{1F0996E1-A074-48CD-B3D1-737B1A012A20}" type="pres">
      <dgm:prSet presAssocID="{433BD632-75CF-448E-ABF8-72C418CA8EF5}" presName="node" presStyleLbl="node1" presStyleIdx="1" presStyleCnt="8">
        <dgm:presLayoutVars>
          <dgm:bulletEnabled val="1"/>
        </dgm:presLayoutVars>
      </dgm:prSet>
      <dgm:spPr/>
    </dgm:pt>
    <dgm:pt modelId="{B0980C2E-2FD0-4B5C-BEC1-F9B7E6F63C73}" type="pres">
      <dgm:prSet presAssocID="{0A83F62E-7EE0-4202-A776-A9D6C7AB094C}" presName="parTrans" presStyleLbl="sibTrans2D1" presStyleIdx="2" presStyleCnt="8"/>
      <dgm:spPr/>
    </dgm:pt>
    <dgm:pt modelId="{F81E54B1-8FA0-440F-869D-3893A9D28950}" type="pres">
      <dgm:prSet presAssocID="{0A83F62E-7EE0-4202-A776-A9D6C7AB094C}" presName="connectorText" presStyleLbl="sibTrans2D1" presStyleIdx="2" presStyleCnt="8"/>
      <dgm:spPr/>
    </dgm:pt>
    <dgm:pt modelId="{3352531A-9A7E-48A4-9889-D78A039FF737}" type="pres">
      <dgm:prSet presAssocID="{2AA21887-ADEB-45F0-8FB9-21DB346BAAD5}" presName="node" presStyleLbl="node1" presStyleIdx="2" presStyleCnt="8">
        <dgm:presLayoutVars>
          <dgm:bulletEnabled val="1"/>
        </dgm:presLayoutVars>
      </dgm:prSet>
      <dgm:spPr/>
    </dgm:pt>
    <dgm:pt modelId="{F45E8C81-DBB8-49C5-8931-1B31E54DCFF7}" type="pres">
      <dgm:prSet presAssocID="{3B642BF4-8044-498A-9E85-1D79F3D6B721}" presName="parTrans" presStyleLbl="sibTrans2D1" presStyleIdx="3" presStyleCnt="8"/>
      <dgm:spPr/>
    </dgm:pt>
    <dgm:pt modelId="{F81E89B2-E93F-43A4-A4D1-5B79F6FACFE5}" type="pres">
      <dgm:prSet presAssocID="{3B642BF4-8044-498A-9E85-1D79F3D6B721}" presName="connectorText" presStyleLbl="sibTrans2D1" presStyleIdx="3" presStyleCnt="8"/>
      <dgm:spPr/>
    </dgm:pt>
    <dgm:pt modelId="{AE725F2D-FB7B-4A36-8843-C6CAA5283F91}" type="pres">
      <dgm:prSet presAssocID="{63F30349-27E9-4E3A-9BC5-5D66D3AC0F14}" presName="node" presStyleLbl="node1" presStyleIdx="3" presStyleCnt="8">
        <dgm:presLayoutVars>
          <dgm:bulletEnabled val="1"/>
        </dgm:presLayoutVars>
      </dgm:prSet>
      <dgm:spPr/>
    </dgm:pt>
    <dgm:pt modelId="{DBF2C3BB-001C-4CAF-8B4A-7A5B585D0D01}" type="pres">
      <dgm:prSet presAssocID="{9557E190-0E83-446F-B414-2C6D77FD9115}" presName="parTrans" presStyleLbl="sibTrans2D1" presStyleIdx="4" presStyleCnt="8"/>
      <dgm:spPr/>
    </dgm:pt>
    <dgm:pt modelId="{2CA0D64A-07FE-438B-8F5C-1310C837270A}" type="pres">
      <dgm:prSet presAssocID="{9557E190-0E83-446F-B414-2C6D77FD9115}" presName="connectorText" presStyleLbl="sibTrans2D1" presStyleIdx="4" presStyleCnt="8"/>
      <dgm:spPr/>
    </dgm:pt>
    <dgm:pt modelId="{46A0045B-E2C8-4BF7-A6F9-C2985156AE41}" type="pres">
      <dgm:prSet presAssocID="{B9194AB6-7FC6-4471-AFB4-201FAE7B916F}" presName="node" presStyleLbl="node1" presStyleIdx="4" presStyleCnt="8">
        <dgm:presLayoutVars>
          <dgm:bulletEnabled val="1"/>
        </dgm:presLayoutVars>
      </dgm:prSet>
      <dgm:spPr/>
    </dgm:pt>
    <dgm:pt modelId="{CBDA45A0-3CCE-4C92-A052-56130E5709E8}" type="pres">
      <dgm:prSet presAssocID="{48E4FFB4-4525-4B45-9D42-ECF2C877433A}" presName="parTrans" presStyleLbl="sibTrans2D1" presStyleIdx="5" presStyleCnt="8"/>
      <dgm:spPr/>
    </dgm:pt>
    <dgm:pt modelId="{01BF36A2-C667-4677-81E0-70EFAA0559DA}" type="pres">
      <dgm:prSet presAssocID="{48E4FFB4-4525-4B45-9D42-ECF2C877433A}" presName="connectorText" presStyleLbl="sibTrans2D1" presStyleIdx="5" presStyleCnt="8"/>
      <dgm:spPr/>
    </dgm:pt>
    <dgm:pt modelId="{D3176056-BC6E-4125-B063-EBB4C6C87366}" type="pres">
      <dgm:prSet presAssocID="{6459A32E-CC10-40D4-9AF2-6E2F58DB3216}" presName="node" presStyleLbl="node1" presStyleIdx="5" presStyleCnt="8">
        <dgm:presLayoutVars>
          <dgm:bulletEnabled val="1"/>
        </dgm:presLayoutVars>
      </dgm:prSet>
      <dgm:spPr/>
    </dgm:pt>
    <dgm:pt modelId="{4E5583C0-79D6-4D86-B946-FDD9923A25D0}" type="pres">
      <dgm:prSet presAssocID="{4ED1E9D9-C8FE-4BBB-866D-AF7C058976BB}" presName="parTrans" presStyleLbl="sibTrans2D1" presStyleIdx="6" presStyleCnt="8"/>
      <dgm:spPr/>
    </dgm:pt>
    <dgm:pt modelId="{10FCD1AA-CE43-4650-B633-B77D24FD3F1D}" type="pres">
      <dgm:prSet presAssocID="{4ED1E9D9-C8FE-4BBB-866D-AF7C058976BB}" presName="connectorText" presStyleLbl="sibTrans2D1" presStyleIdx="6" presStyleCnt="8"/>
      <dgm:spPr/>
    </dgm:pt>
    <dgm:pt modelId="{AAEC4B3E-E7B3-403B-AE13-07D728FE78C3}" type="pres">
      <dgm:prSet presAssocID="{4A7779BA-70C7-4712-AF19-3B82463857FE}" presName="node" presStyleLbl="node1" presStyleIdx="6" presStyleCnt="8">
        <dgm:presLayoutVars>
          <dgm:bulletEnabled val="1"/>
        </dgm:presLayoutVars>
      </dgm:prSet>
      <dgm:spPr/>
    </dgm:pt>
    <dgm:pt modelId="{DB719FB7-A46C-4D89-A532-EAB64C0EA744}" type="pres">
      <dgm:prSet presAssocID="{2A8374BD-0CF8-4293-B61F-EDD9BFC5EB4C}" presName="parTrans" presStyleLbl="sibTrans2D1" presStyleIdx="7" presStyleCnt="8"/>
      <dgm:spPr/>
    </dgm:pt>
    <dgm:pt modelId="{D4E3DF75-2D82-4329-B119-9A4C946595C3}" type="pres">
      <dgm:prSet presAssocID="{2A8374BD-0CF8-4293-B61F-EDD9BFC5EB4C}" presName="connectorText" presStyleLbl="sibTrans2D1" presStyleIdx="7" presStyleCnt="8"/>
      <dgm:spPr/>
    </dgm:pt>
    <dgm:pt modelId="{0D1CC50A-9719-45DC-9693-159EB229708B}" type="pres">
      <dgm:prSet presAssocID="{BBD66BB5-BE75-4FCF-8D51-1A87A276957B}" presName="node" presStyleLbl="node1" presStyleIdx="7" presStyleCnt="8">
        <dgm:presLayoutVars>
          <dgm:bulletEnabled val="1"/>
        </dgm:presLayoutVars>
      </dgm:prSet>
      <dgm:spPr/>
    </dgm:pt>
  </dgm:ptLst>
  <dgm:cxnLst>
    <dgm:cxn modelId="{08074F0A-4CAE-454D-A210-EA04EA76A93A}" type="presOf" srcId="{725EC2E5-D935-4C55-B02F-36356453F2F9}" destId="{2EFE88C8-4D51-467B-AB55-22D9609C7576}" srcOrd="1" destOrd="0" presId="urn:microsoft.com/office/officeart/2005/8/layout/radial5"/>
    <dgm:cxn modelId="{E8556D10-7EDC-4FE6-8DFB-9D608B47F4DE}" type="presOf" srcId="{3B642BF4-8044-498A-9E85-1D79F3D6B721}" destId="{F81E89B2-E93F-43A4-A4D1-5B79F6FACFE5}" srcOrd="1" destOrd="0" presId="urn:microsoft.com/office/officeart/2005/8/layout/radial5"/>
    <dgm:cxn modelId="{F0FDF114-245D-4F7E-A17F-34257CCF7289}" type="presOf" srcId="{2AA21887-ADEB-45F0-8FB9-21DB346BAAD5}" destId="{3352531A-9A7E-48A4-9889-D78A039FF737}" srcOrd="0" destOrd="0" presId="urn:microsoft.com/office/officeart/2005/8/layout/radial5"/>
    <dgm:cxn modelId="{1468161A-657C-446F-A848-A9975B205A82}" srcId="{19DFB08D-ADBC-4286-8CF2-16CF7253243C}" destId="{B9194AB6-7FC6-4471-AFB4-201FAE7B916F}" srcOrd="4" destOrd="0" parTransId="{9557E190-0E83-446F-B414-2C6D77FD9115}" sibTransId="{FD59233F-CD48-42BE-924C-37D5980B36D0}"/>
    <dgm:cxn modelId="{49E3193D-B989-438A-BB5C-0741BF8671B4}" srcId="{19DFB08D-ADBC-4286-8CF2-16CF7253243C}" destId="{BBD66BB5-BE75-4FCF-8D51-1A87A276957B}" srcOrd="7" destOrd="0" parTransId="{2A8374BD-0CF8-4293-B61F-EDD9BFC5EB4C}" sibTransId="{ED437932-AD9A-4CA2-BCDB-A2DA8882B94D}"/>
    <dgm:cxn modelId="{01440B5F-3278-4ADD-AD96-FDFD69086DCD}" type="presOf" srcId="{2A8374BD-0CF8-4293-B61F-EDD9BFC5EB4C}" destId="{DB719FB7-A46C-4D89-A532-EAB64C0EA744}" srcOrd="0" destOrd="0" presId="urn:microsoft.com/office/officeart/2005/8/layout/radial5"/>
    <dgm:cxn modelId="{7C44E742-89E8-49F5-9915-5B9FC17295F9}" type="presOf" srcId="{4ED1E9D9-C8FE-4BBB-866D-AF7C058976BB}" destId="{4E5583C0-79D6-4D86-B946-FDD9923A25D0}" srcOrd="0" destOrd="0" presId="urn:microsoft.com/office/officeart/2005/8/layout/radial5"/>
    <dgm:cxn modelId="{E0A2F744-A29D-4955-8E00-3E570F00FBB9}" type="presOf" srcId="{63F30349-27E9-4E3A-9BC5-5D66D3AC0F14}" destId="{AE725F2D-FB7B-4A36-8843-C6CAA5283F91}" srcOrd="0" destOrd="0" presId="urn:microsoft.com/office/officeart/2005/8/layout/radial5"/>
    <dgm:cxn modelId="{A7328546-EA61-4CA6-A73C-41B8B9008AE9}" type="presOf" srcId="{BC3D8AB4-11B5-4AFB-BD88-6DEE19676450}" destId="{279442B7-20E1-4BD5-9014-E93F98E5C7FC}" srcOrd="0" destOrd="0" presId="urn:microsoft.com/office/officeart/2005/8/layout/radial5"/>
    <dgm:cxn modelId="{B3523868-D233-4FDE-93D7-3F9A15015318}" srcId="{19DFB08D-ADBC-4286-8CF2-16CF7253243C}" destId="{433BD632-75CF-448E-ABF8-72C418CA8EF5}" srcOrd="1" destOrd="0" parTransId="{725EC2E5-D935-4C55-B02F-36356453F2F9}" sibTransId="{3BCCE248-06AE-493C-9CFF-97CE03C8B444}"/>
    <dgm:cxn modelId="{96D1066F-4AB5-460F-A032-21D8D2EF0C27}" type="presOf" srcId="{19DFB08D-ADBC-4286-8CF2-16CF7253243C}" destId="{D9783BF8-99CF-4D4C-ABC4-C5B38AC43F54}" srcOrd="0" destOrd="0" presId="urn:microsoft.com/office/officeart/2005/8/layout/radial5"/>
    <dgm:cxn modelId="{D4983A4F-F532-4C5D-A104-41B80147D3D4}" srcId="{19DFB08D-ADBC-4286-8CF2-16CF7253243C}" destId="{BC3D8AB4-11B5-4AFB-BD88-6DEE19676450}" srcOrd="0" destOrd="0" parTransId="{8E5EDF3F-290A-4B8A-BEDE-8BE92A1CEDF3}" sibTransId="{B73430C7-7309-499C-A13D-3ABD64AD6DE0}"/>
    <dgm:cxn modelId="{C9FFAA50-DA90-46D6-B222-3632A00EAFE6}" srcId="{19DFB08D-ADBC-4286-8CF2-16CF7253243C}" destId="{63F30349-27E9-4E3A-9BC5-5D66D3AC0F14}" srcOrd="3" destOrd="0" parTransId="{3B642BF4-8044-498A-9E85-1D79F3D6B721}" sibTransId="{30EC9D07-9CDA-4800-83A2-4C4547381F8C}"/>
    <dgm:cxn modelId="{7FF00073-4D13-4593-B524-279B99C001A4}" srcId="{19DFB08D-ADBC-4286-8CF2-16CF7253243C}" destId="{4A7779BA-70C7-4712-AF19-3B82463857FE}" srcOrd="6" destOrd="0" parTransId="{4ED1E9D9-C8FE-4BBB-866D-AF7C058976BB}" sibTransId="{A777FF38-FE65-4906-9582-FAF12B3F3DF5}"/>
    <dgm:cxn modelId="{856B1154-D0BB-4E6C-99EF-1669A3E095CF}" type="presOf" srcId="{0A83F62E-7EE0-4202-A776-A9D6C7AB094C}" destId="{B0980C2E-2FD0-4B5C-BEC1-F9B7E6F63C73}" srcOrd="0" destOrd="0" presId="urn:microsoft.com/office/officeart/2005/8/layout/radial5"/>
    <dgm:cxn modelId="{7E8F1D77-7F11-4F48-B501-0F581C1CD64B}" type="presOf" srcId="{9557E190-0E83-446F-B414-2C6D77FD9115}" destId="{2CA0D64A-07FE-438B-8F5C-1310C837270A}" srcOrd="1" destOrd="0" presId="urn:microsoft.com/office/officeart/2005/8/layout/radial5"/>
    <dgm:cxn modelId="{D3511558-F163-48C9-9977-9114485B0BBD}" type="presOf" srcId="{8E5EDF3F-290A-4B8A-BEDE-8BE92A1CEDF3}" destId="{F1FF006B-A864-426D-8030-ACB526C72769}" srcOrd="1" destOrd="0" presId="urn:microsoft.com/office/officeart/2005/8/layout/radial5"/>
    <dgm:cxn modelId="{E1599B58-B0D5-470E-8ABC-0ADF81F7E4A3}" type="presOf" srcId="{725EC2E5-D935-4C55-B02F-36356453F2F9}" destId="{5BD48AA1-7902-4F0C-AD9F-5400DCCB79EE}" srcOrd="0" destOrd="0" presId="urn:microsoft.com/office/officeart/2005/8/layout/radial5"/>
    <dgm:cxn modelId="{77638E59-6C15-4BA0-9349-5C854D053490}" srcId="{677C51BF-90A9-498E-A2CE-F2E68B5A6A7B}" destId="{19DFB08D-ADBC-4286-8CF2-16CF7253243C}" srcOrd="0" destOrd="0" parTransId="{BDDFC7FC-402A-4365-A218-5B893AD67239}" sibTransId="{27E8C93E-5843-4071-849E-EADF6D44E000}"/>
    <dgm:cxn modelId="{A70BF77F-A763-4AB0-BE43-52334F340378}" type="presOf" srcId="{8E5EDF3F-290A-4B8A-BEDE-8BE92A1CEDF3}" destId="{244A9862-1EA6-4D4E-A7B5-8AABF82AC74C}" srcOrd="0" destOrd="0" presId="urn:microsoft.com/office/officeart/2005/8/layout/radial5"/>
    <dgm:cxn modelId="{110B428B-7EF6-4C8B-BF0A-77943F679E2F}" type="presOf" srcId="{B9194AB6-7FC6-4471-AFB4-201FAE7B916F}" destId="{46A0045B-E2C8-4BF7-A6F9-C2985156AE41}" srcOrd="0" destOrd="0" presId="urn:microsoft.com/office/officeart/2005/8/layout/radial5"/>
    <dgm:cxn modelId="{E024AA90-D660-402B-9CB9-29C9F0F85954}" type="presOf" srcId="{677C51BF-90A9-498E-A2CE-F2E68B5A6A7B}" destId="{5C40A963-802B-4B07-8B19-9FDB56A060B2}" srcOrd="0" destOrd="0" presId="urn:microsoft.com/office/officeart/2005/8/layout/radial5"/>
    <dgm:cxn modelId="{F9EDBEA3-3EF1-4C33-9492-93934113BEC6}" type="presOf" srcId="{6459A32E-CC10-40D4-9AF2-6E2F58DB3216}" destId="{D3176056-BC6E-4125-B063-EBB4C6C87366}" srcOrd="0" destOrd="0" presId="urn:microsoft.com/office/officeart/2005/8/layout/radial5"/>
    <dgm:cxn modelId="{A8D79BB5-CE02-4885-B7E1-7A7922905BAC}" type="presOf" srcId="{48E4FFB4-4525-4B45-9D42-ECF2C877433A}" destId="{CBDA45A0-3CCE-4C92-A052-56130E5709E8}" srcOrd="0" destOrd="0" presId="urn:microsoft.com/office/officeart/2005/8/layout/radial5"/>
    <dgm:cxn modelId="{2028F0B8-B209-4CFC-BFA9-A0633FDC6388}" type="presOf" srcId="{48E4FFB4-4525-4B45-9D42-ECF2C877433A}" destId="{01BF36A2-C667-4677-81E0-70EFAA0559DA}" srcOrd="1" destOrd="0" presId="urn:microsoft.com/office/officeart/2005/8/layout/radial5"/>
    <dgm:cxn modelId="{4D7426B9-D516-4141-B46B-94CE46934CA2}" type="presOf" srcId="{4ED1E9D9-C8FE-4BBB-866D-AF7C058976BB}" destId="{10FCD1AA-CE43-4650-B633-B77D24FD3F1D}" srcOrd="1" destOrd="0" presId="urn:microsoft.com/office/officeart/2005/8/layout/radial5"/>
    <dgm:cxn modelId="{65FD44BA-9893-462C-8658-BFA3B5351B92}" type="presOf" srcId="{3B642BF4-8044-498A-9E85-1D79F3D6B721}" destId="{F45E8C81-DBB8-49C5-8931-1B31E54DCFF7}" srcOrd="0" destOrd="0" presId="urn:microsoft.com/office/officeart/2005/8/layout/radial5"/>
    <dgm:cxn modelId="{C8C22EBB-7D15-45DA-A8B8-79CDAA729A00}" type="presOf" srcId="{433BD632-75CF-448E-ABF8-72C418CA8EF5}" destId="{1F0996E1-A074-48CD-B3D1-737B1A012A20}" srcOrd="0" destOrd="0" presId="urn:microsoft.com/office/officeart/2005/8/layout/radial5"/>
    <dgm:cxn modelId="{6ED525BE-40AB-4FF4-B91E-F4E1AD562C74}" type="presOf" srcId="{4A7779BA-70C7-4712-AF19-3B82463857FE}" destId="{AAEC4B3E-E7B3-403B-AE13-07D728FE78C3}" srcOrd="0" destOrd="0" presId="urn:microsoft.com/office/officeart/2005/8/layout/radial5"/>
    <dgm:cxn modelId="{259C56BE-7E66-48F8-8749-CC0C0D40D36C}" type="presOf" srcId="{BBD66BB5-BE75-4FCF-8D51-1A87A276957B}" destId="{0D1CC50A-9719-45DC-9693-159EB229708B}" srcOrd="0" destOrd="0" presId="urn:microsoft.com/office/officeart/2005/8/layout/radial5"/>
    <dgm:cxn modelId="{72B1FBCB-BCE3-431F-966D-DECACF6A416B}" srcId="{19DFB08D-ADBC-4286-8CF2-16CF7253243C}" destId="{2AA21887-ADEB-45F0-8FB9-21DB346BAAD5}" srcOrd="2" destOrd="0" parTransId="{0A83F62E-7EE0-4202-A776-A9D6C7AB094C}" sibTransId="{61B0ADF7-1961-4F2C-A261-1D53DCD2EDC6}"/>
    <dgm:cxn modelId="{D7C6A1CE-003C-47A2-96AD-FAF3D24BBEAC}" srcId="{19DFB08D-ADBC-4286-8CF2-16CF7253243C}" destId="{6459A32E-CC10-40D4-9AF2-6E2F58DB3216}" srcOrd="5" destOrd="0" parTransId="{48E4FFB4-4525-4B45-9D42-ECF2C877433A}" sibTransId="{4CCB34D6-7C25-4294-AF54-B47A1B00F583}"/>
    <dgm:cxn modelId="{6DC32BDE-2BCA-48D3-80CD-115B0985E6E7}" type="presOf" srcId="{0A83F62E-7EE0-4202-A776-A9D6C7AB094C}" destId="{F81E54B1-8FA0-440F-869D-3893A9D28950}" srcOrd="1" destOrd="0" presId="urn:microsoft.com/office/officeart/2005/8/layout/radial5"/>
    <dgm:cxn modelId="{F6EED6FA-F843-4E70-B400-9263ACF3B901}" type="presOf" srcId="{9557E190-0E83-446F-B414-2C6D77FD9115}" destId="{DBF2C3BB-001C-4CAF-8B4A-7A5B585D0D01}" srcOrd="0" destOrd="0" presId="urn:microsoft.com/office/officeart/2005/8/layout/radial5"/>
    <dgm:cxn modelId="{1896B2FF-A9F6-46BD-A1C1-CE30D8B92AB3}" type="presOf" srcId="{2A8374BD-0CF8-4293-B61F-EDD9BFC5EB4C}" destId="{D4E3DF75-2D82-4329-B119-9A4C946595C3}" srcOrd="1" destOrd="0" presId="urn:microsoft.com/office/officeart/2005/8/layout/radial5"/>
    <dgm:cxn modelId="{1949D0D4-0F74-4A4B-82FD-9B16BE05895E}" type="presParOf" srcId="{5C40A963-802B-4B07-8B19-9FDB56A060B2}" destId="{D9783BF8-99CF-4D4C-ABC4-C5B38AC43F54}" srcOrd="0" destOrd="0" presId="urn:microsoft.com/office/officeart/2005/8/layout/radial5"/>
    <dgm:cxn modelId="{C9AC3CF0-F57D-4D59-91F3-FD02C8C6858B}" type="presParOf" srcId="{5C40A963-802B-4B07-8B19-9FDB56A060B2}" destId="{244A9862-1EA6-4D4E-A7B5-8AABF82AC74C}" srcOrd="1" destOrd="0" presId="urn:microsoft.com/office/officeart/2005/8/layout/radial5"/>
    <dgm:cxn modelId="{13EFA8C5-B060-4245-98C1-47BE3951934E}" type="presParOf" srcId="{244A9862-1EA6-4D4E-A7B5-8AABF82AC74C}" destId="{F1FF006B-A864-426D-8030-ACB526C72769}" srcOrd="0" destOrd="0" presId="urn:microsoft.com/office/officeart/2005/8/layout/radial5"/>
    <dgm:cxn modelId="{47282211-C19E-4BF4-AB9F-239DA7D66CDB}" type="presParOf" srcId="{5C40A963-802B-4B07-8B19-9FDB56A060B2}" destId="{279442B7-20E1-4BD5-9014-E93F98E5C7FC}" srcOrd="2" destOrd="0" presId="urn:microsoft.com/office/officeart/2005/8/layout/radial5"/>
    <dgm:cxn modelId="{A2190A4E-89C7-46E0-A341-0DC02AD6A8E4}" type="presParOf" srcId="{5C40A963-802B-4B07-8B19-9FDB56A060B2}" destId="{5BD48AA1-7902-4F0C-AD9F-5400DCCB79EE}" srcOrd="3" destOrd="0" presId="urn:microsoft.com/office/officeart/2005/8/layout/radial5"/>
    <dgm:cxn modelId="{098CED2F-CA01-46C6-9A0D-C84162D28FA9}" type="presParOf" srcId="{5BD48AA1-7902-4F0C-AD9F-5400DCCB79EE}" destId="{2EFE88C8-4D51-467B-AB55-22D9609C7576}" srcOrd="0" destOrd="0" presId="urn:microsoft.com/office/officeart/2005/8/layout/radial5"/>
    <dgm:cxn modelId="{9A5BAF51-527F-4D32-8773-670320AF89CA}" type="presParOf" srcId="{5C40A963-802B-4B07-8B19-9FDB56A060B2}" destId="{1F0996E1-A074-48CD-B3D1-737B1A012A20}" srcOrd="4" destOrd="0" presId="urn:microsoft.com/office/officeart/2005/8/layout/radial5"/>
    <dgm:cxn modelId="{A5D11376-AD6E-4091-BEF0-5971B4AC4A0F}" type="presParOf" srcId="{5C40A963-802B-4B07-8B19-9FDB56A060B2}" destId="{B0980C2E-2FD0-4B5C-BEC1-F9B7E6F63C73}" srcOrd="5" destOrd="0" presId="urn:microsoft.com/office/officeart/2005/8/layout/radial5"/>
    <dgm:cxn modelId="{A2CF2581-302E-4B42-A3FD-BCF6553D2155}" type="presParOf" srcId="{B0980C2E-2FD0-4B5C-BEC1-F9B7E6F63C73}" destId="{F81E54B1-8FA0-440F-869D-3893A9D28950}" srcOrd="0" destOrd="0" presId="urn:microsoft.com/office/officeart/2005/8/layout/radial5"/>
    <dgm:cxn modelId="{69AF7138-6970-4022-8309-8EAC03C9EB28}" type="presParOf" srcId="{5C40A963-802B-4B07-8B19-9FDB56A060B2}" destId="{3352531A-9A7E-48A4-9889-D78A039FF737}" srcOrd="6" destOrd="0" presId="urn:microsoft.com/office/officeart/2005/8/layout/radial5"/>
    <dgm:cxn modelId="{412AECBE-70AD-41EE-B815-98C16336FA45}" type="presParOf" srcId="{5C40A963-802B-4B07-8B19-9FDB56A060B2}" destId="{F45E8C81-DBB8-49C5-8931-1B31E54DCFF7}" srcOrd="7" destOrd="0" presId="urn:microsoft.com/office/officeart/2005/8/layout/radial5"/>
    <dgm:cxn modelId="{AC8760B0-267B-49E0-945B-6A0A1CDD498F}" type="presParOf" srcId="{F45E8C81-DBB8-49C5-8931-1B31E54DCFF7}" destId="{F81E89B2-E93F-43A4-A4D1-5B79F6FACFE5}" srcOrd="0" destOrd="0" presId="urn:microsoft.com/office/officeart/2005/8/layout/radial5"/>
    <dgm:cxn modelId="{CB9BD06F-6E40-42CE-A442-8CFE828ABAC8}" type="presParOf" srcId="{5C40A963-802B-4B07-8B19-9FDB56A060B2}" destId="{AE725F2D-FB7B-4A36-8843-C6CAA5283F91}" srcOrd="8" destOrd="0" presId="urn:microsoft.com/office/officeart/2005/8/layout/radial5"/>
    <dgm:cxn modelId="{ECAA6E6C-FDC9-4347-927A-7EEAA76B89F9}" type="presParOf" srcId="{5C40A963-802B-4B07-8B19-9FDB56A060B2}" destId="{DBF2C3BB-001C-4CAF-8B4A-7A5B585D0D01}" srcOrd="9" destOrd="0" presId="urn:microsoft.com/office/officeart/2005/8/layout/radial5"/>
    <dgm:cxn modelId="{CE6AA7D6-571D-48E5-93A2-CB775E245335}" type="presParOf" srcId="{DBF2C3BB-001C-4CAF-8B4A-7A5B585D0D01}" destId="{2CA0D64A-07FE-438B-8F5C-1310C837270A}" srcOrd="0" destOrd="0" presId="urn:microsoft.com/office/officeart/2005/8/layout/radial5"/>
    <dgm:cxn modelId="{4B320E1A-2BB1-476A-A523-DA6C548E6B04}" type="presParOf" srcId="{5C40A963-802B-4B07-8B19-9FDB56A060B2}" destId="{46A0045B-E2C8-4BF7-A6F9-C2985156AE41}" srcOrd="10" destOrd="0" presId="urn:microsoft.com/office/officeart/2005/8/layout/radial5"/>
    <dgm:cxn modelId="{7EA31D8D-483F-4304-8BEA-B3037FF6A892}" type="presParOf" srcId="{5C40A963-802B-4B07-8B19-9FDB56A060B2}" destId="{CBDA45A0-3CCE-4C92-A052-56130E5709E8}" srcOrd="11" destOrd="0" presId="urn:microsoft.com/office/officeart/2005/8/layout/radial5"/>
    <dgm:cxn modelId="{AB4CA920-BF89-44BE-A365-7AB4B860809E}" type="presParOf" srcId="{CBDA45A0-3CCE-4C92-A052-56130E5709E8}" destId="{01BF36A2-C667-4677-81E0-70EFAA0559DA}" srcOrd="0" destOrd="0" presId="urn:microsoft.com/office/officeart/2005/8/layout/radial5"/>
    <dgm:cxn modelId="{BF7CA85E-D7A2-4CE3-96A1-77453CCBE5FE}" type="presParOf" srcId="{5C40A963-802B-4B07-8B19-9FDB56A060B2}" destId="{D3176056-BC6E-4125-B063-EBB4C6C87366}" srcOrd="12" destOrd="0" presId="urn:microsoft.com/office/officeart/2005/8/layout/radial5"/>
    <dgm:cxn modelId="{405A001D-3784-4B41-88E4-0C324A54C938}" type="presParOf" srcId="{5C40A963-802B-4B07-8B19-9FDB56A060B2}" destId="{4E5583C0-79D6-4D86-B946-FDD9923A25D0}" srcOrd="13" destOrd="0" presId="urn:microsoft.com/office/officeart/2005/8/layout/radial5"/>
    <dgm:cxn modelId="{3D7E8656-BDCD-4E3F-A1AE-AC16C9AA6CDC}" type="presParOf" srcId="{4E5583C0-79D6-4D86-B946-FDD9923A25D0}" destId="{10FCD1AA-CE43-4650-B633-B77D24FD3F1D}" srcOrd="0" destOrd="0" presId="urn:microsoft.com/office/officeart/2005/8/layout/radial5"/>
    <dgm:cxn modelId="{CD389C56-CE68-4E6F-9CA7-B3F03182E670}" type="presParOf" srcId="{5C40A963-802B-4B07-8B19-9FDB56A060B2}" destId="{AAEC4B3E-E7B3-403B-AE13-07D728FE78C3}" srcOrd="14" destOrd="0" presId="urn:microsoft.com/office/officeart/2005/8/layout/radial5"/>
    <dgm:cxn modelId="{39B7678D-16B9-418A-9F8D-978322AA1F73}" type="presParOf" srcId="{5C40A963-802B-4B07-8B19-9FDB56A060B2}" destId="{DB719FB7-A46C-4D89-A532-EAB64C0EA744}" srcOrd="15" destOrd="0" presId="urn:microsoft.com/office/officeart/2005/8/layout/radial5"/>
    <dgm:cxn modelId="{D2CC56CE-48A8-4DF6-92C6-AB287CD04EEA}" type="presParOf" srcId="{DB719FB7-A46C-4D89-A532-EAB64C0EA744}" destId="{D4E3DF75-2D82-4329-B119-9A4C946595C3}" srcOrd="0" destOrd="0" presId="urn:microsoft.com/office/officeart/2005/8/layout/radial5"/>
    <dgm:cxn modelId="{FD7D30FA-4CDA-4B57-8316-C9E3DCEA131A}" type="presParOf" srcId="{5C40A963-802B-4B07-8B19-9FDB56A060B2}" destId="{0D1CC50A-9719-45DC-9693-159EB229708B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B36741-4427-4C5B-B3F0-4464BFFA6E4C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40E635B-1B68-4D91-BCF8-850D4FFAEED9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تفصيل لمعادلة بناء الاحتياج</a:t>
          </a:r>
          <a:r>
            <a:rPr lang="en-US" sz="4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المدرسي – (نسخة الإدارة)</a:t>
          </a:r>
        </a:p>
      </dgm:t>
    </dgm:pt>
    <dgm:pt modelId="{21CFC406-C30A-40F8-AB2E-18C156797C2A}" type="parTrans" cxnId="{E9D9206C-DAF2-4492-B178-336F802AEE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8CD4A1-A3C6-413F-A3B8-83D4283B5C68}" type="sibTrans" cxnId="{E9D9206C-DAF2-4492-B178-336F802AEE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02DF0F-907D-4202-A30D-ABA0AA50BCD0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مدخلات</a:t>
          </a:r>
        </a:p>
      </dgm:t>
    </dgm:pt>
    <dgm:pt modelId="{92D83964-43D5-4400-8AB9-52E9ABA44F41}" type="parTrans" cxnId="{4ACF5FCB-0BFA-4733-B3F0-2FD1F0CE901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55FFAB-DC24-424B-B41A-719ADA451192}" type="sibTrans" cxnId="{4ACF5FCB-0BFA-4733-B3F0-2FD1F0CE901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1B8B4F-4126-4764-B5D9-7A457F1264BF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عمليات</a:t>
          </a:r>
        </a:p>
      </dgm:t>
    </dgm:pt>
    <dgm:pt modelId="{A3F57A4F-BF16-467E-B8E6-2A81214BCCAE}" type="parTrans" cxnId="{F3B2BB9C-6A35-45D3-9502-DE4CA3DB440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B38A91-5B49-486D-86D2-9E555DAF0DB9}" type="sibTrans" cxnId="{F3B2BB9C-6A35-45D3-9502-DE4CA3DB440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390BFA-46FE-45E4-A9D0-39BAF690409C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مخرجات</a:t>
          </a:r>
        </a:p>
      </dgm:t>
    </dgm:pt>
    <dgm:pt modelId="{988A3470-9417-4AE3-BBEB-846FA4DC510C}" type="parTrans" cxnId="{1C40FB47-0303-42A8-BBE1-E1D7218F5B8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3EF87E-75EB-4364-84A6-90093C0631AD}" type="sibTrans" cxnId="{1C40FB47-0303-42A8-BBE1-E1D7218F5B8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98C79E-A253-4FE6-BC06-F64F5F2FD290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أساسية</a:t>
          </a:r>
        </a:p>
      </dgm:t>
    </dgm:pt>
    <dgm:pt modelId="{84AE077C-69DE-4ED7-9ED0-1A023260B6BA}" type="parTrans" cxnId="{7176EB74-B561-4C02-B24F-F46E0659732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58F3DF-BF48-4D3A-AFFC-B2D8AA411DA3}" type="sibTrans" cxnId="{7176EB74-B561-4C02-B24F-F46E0659732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492558-9338-439E-85BB-C22679222FD1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القسم</a:t>
          </a:r>
        </a:p>
      </dgm:t>
    </dgm:pt>
    <dgm:pt modelId="{49B64B18-9745-4E3E-B24F-006D5DA51444}" type="parTrans" cxnId="{04D32630-FE6B-4EBA-B34C-F5C5CB36578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49644E-233A-4481-9A72-096C43884826}" type="sibTrans" cxnId="{04D32630-FE6B-4EBA-B34C-F5C5CB36578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9613B7-7B6C-4DEB-BA7C-0EE49BBCAEA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gm:t>
    </dgm:pt>
    <dgm:pt modelId="{B1EBA2BB-DB23-4C98-9584-DE9B9A05F422}" type="parTrans" cxnId="{2E865C00-8091-4160-815B-B90B4DDCEFE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20BC5B-12D1-40A0-9015-23CAC98F3CE7}" type="sibTrans" cxnId="{2E865C00-8091-4160-815B-B90B4DDCEFE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056B53-5D2E-4E5D-A511-E18F8F8B8CE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إجمالي المتوفر</a:t>
          </a:r>
        </a:p>
      </dgm:t>
    </dgm:pt>
    <dgm:pt modelId="{B1E059AF-0B63-4555-A3AF-E691ADC2EDBE}" type="parTrans" cxnId="{50E7AD38-3E0D-491D-8A0D-60C300A2DD11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F89CEC-AD5D-4BD5-A0D2-69682D787447}" type="sibTrans" cxnId="{50E7AD38-3E0D-491D-8A0D-60C300A2DD11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32CFCD-463E-4761-B7C7-6E2475AC25AD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آليات عمل معلنة</a:t>
          </a:r>
        </a:p>
      </dgm:t>
    </dgm:pt>
    <dgm:pt modelId="{B56364D8-48C3-4B05-9E2D-7AA66B8E2C87}" type="parTrans" cxnId="{57244BC9-BEE6-466B-A521-E78BCAD10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782469-DA62-4263-A9F6-ECF6C4A9B6FB}" type="sibTrans" cxnId="{57244BC9-BEE6-466B-A521-E78BCAD10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CD31F4-5377-42F0-A9A9-10A165FFDD3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</a:t>
          </a:r>
        </a:p>
      </dgm:t>
    </dgm:pt>
    <dgm:pt modelId="{043D3414-7DCE-4937-A192-896180820BB7}" type="parTrans" cxnId="{E99FB03C-45E8-4CEA-B914-16DFFCE4339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BC48BF-EADE-46E6-AA0D-8DA63DDE5803}" type="sibTrans" cxnId="{E99FB03C-45E8-4CEA-B914-16DFFCE4339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88C884-61D3-415E-B19B-19EE8C47425E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</a:t>
          </a:r>
        </a:p>
      </dgm:t>
    </dgm:pt>
    <dgm:pt modelId="{F850205B-6D6A-45F8-8FE2-3A49F98D8E31}" type="parTrans" cxnId="{FF239517-52C6-495F-B69E-413D0D1F3E6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0FBAC1-280F-4597-88C1-019E30C528F3}" type="sibTrans" cxnId="{FF239517-52C6-495F-B69E-413D0D1F3E6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D45609-A95C-4A45-B223-EFB6BF5549DF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 </a:t>
          </a:r>
          <a:r>
            <a:rPr lang="ar-SA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في المنطقة</a:t>
          </a:r>
        </a:p>
      </dgm:t>
    </dgm:pt>
    <dgm:pt modelId="{B81FE0BF-614B-4E62-92A1-6E9190ECC048}" type="parTrans" cxnId="{EB42256B-233D-4FF5-B203-1318046C3A9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CA981E-314D-4C3E-85BF-AAE923A14983}" type="sibTrans" cxnId="{EB42256B-233D-4FF5-B203-1318046C3A9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CB7C1C-C6F6-49CB-AB5F-34ABEED2D7B1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نسبة النمو</a:t>
          </a:r>
        </a:p>
      </dgm:t>
    </dgm:pt>
    <dgm:pt modelId="{AC01F6F1-A3B6-4E87-AC49-7156E2E12AD6}" type="parTrans" cxnId="{C9E0467F-1FE0-43EB-A359-881C01DE5FE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0F7C89-9E6C-460B-911B-1330514F1420}" type="sibTrans" cxnId="{C9E0467F-1FE0-43EB-A359-881C01DE5FE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C0B3D5-7BF3-44E7-AB88-EE1AB60934F0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نسبة التلف</a:t>
          </a:r>
        </a:p>
      </dgm:t>
    </dgm:pt>
    <dgm:pt modelId="{02A6EFAB-2AAD-405F-99A2-66A1D88728C8}" type="parTrans" cxnId="{999C4521-2245-47CE-AF3C-89489880D852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55D4D9-82AB-4AC2-8B69-3A440CB6D590}" type="sibTrans" cxnId="{999C4521-2245-47CE-AF3C-89489880D852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4F46AA-DEB6-4314-A4D6-6E4B2A79EB68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نسب ومؤشرات الاحتياج</a:t>
          </a:r>
        </a:p>
      </dgm:t>
    </dgm:pt>
    <dgm:pt modelId="{3ED6B778-F684-4042-B648-0FD136A1F87E}" type="parTrans" cxnId="{A1E6B51E-204C-4D0E-83ED-DD7CA0CBB1B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6F12FB-930E-4F0D-A911-32993B2EEE0B}" type="sibTrans" cxnId="{A1E6B51E-204C-4D0E-83ED-DD7CA0CBB1B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320A23-5098-4D4A-A01A-2BE94110027A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مجموع</a:t>
          </a:r>
        </a:p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ما يجب توفيره</a:t>
          </a:r>
        </a:p>
      </dgm:t>
    </dgm:pt>
    <dgm:pt modelId="{31190EDD-43A5-44AD-A528-51E00854946E}" type="parTrans" cxnId="{08FD8EAA-0F0F-48FC-A05E-8FEC08A29F0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93135F-18B8-4EAD-AC3A-21C457072A6C}" type="sibTrans" cxnId="{08FD8EAA-0F0F-48FC-A05E-8FEC08A29F0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D9E794-E7D7-4598-B89B-BB7D21180E4D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نسبة التغطية</a:t>
          </a:r>
        </a:p>
      </dgm:t>
    </dgm:pt>
    <dgm:pt modelId="{FBBF3A40-318F-430E-B4ED-BFC5F790DEF6}" type="parTrans" cxnId="{EE262876-BC27-4B81-9E8A-C7C0FAD24E68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5F47DA-E4A2-44BD-AE62-A4953E387F79}" type="sibTrans" cxnId="{EE262876-BC27-4B81-9E8A-C7C0FAD24E68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C795A8-79D3-4572-8781-F3621741E3C5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الاحتياج الحالي</a:t>
          </a:r>
        </a:p>
      </dgm:t>
    </dgm:pt>
    <dgm:pt modelId="{A620F895-7558-40EF-BFB6-27BFF0E34627}" type="parTrans" cxnId="{E8A118F4-CFA6-4A81-9293-78B819EBE55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19BE00-8CDD-4739-A115-5AAAD615E8F9}" type="sibTrans" cxnId="{E8A118F4-CFA6-4A81-9293-78B819EBE55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D2CB07-54CF-4C5E-94AE-5CF69E366753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النمو المتوقع</a:t>
          </a:r>
        </a:p>
      </dgm:t>
    </dgm:pt>
    <dgm:pt modelId="{EF87D6B0-7389-429B-B423-0A5DA4C83B59}" type="parTrans" cxnId="{B6CF2649-1BAD-4F43-9863-580340C2E29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E5C1B8-AF16-40BF-A496-D7A26EDB03ED}" type="sibTrans" cxnId="{B6CF2649-1BAD-4F43-9863-580340C2E29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FE507B-23C0-4263-8AB8-3EBA3857FFE5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التلف المتوقع</a:t>
          </a:r>
        </a:p>
      </dgm:t>
    </dgm:pt>
    <dgm:pt modelId="{39904E66-605B-4A51-8812-A4DB8692E9F6}" type="parTrans" cxnId="{22F2EAD0-7FCA-459D-A08B-16448421CFC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DC1549-5D01-415C-9274-FC3E7DA5D32D}" type="sibTrans" cxnId="{22F2EAD0-7FCA-459D-A08B-16448421CFC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315AC8-89B4-4580-94EE-B8135B38670B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الاحتياج بناء على نسبة النمو والتلف</a:t>
          </a:r>
        </a:p>
      </dgm:t>
    </dgm:pt>
    <dgm:pt modelId="{EE07BEC5-936C-40FA-B5F1-D62522018538}" type="parTrans" cxnId="{5C77F3B2-A090-4127-BA1A-A5936ACCEDC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F5F501-FD55-4652-8260-392CE7DD0D4D}" type="sibTrans" cxnId="{5C77F3B2-A090-4127-BA1A-A5936ACCEDC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1134E-7E24-4AA5-82D4-10ADBF8DEA9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الأثاث</a:t>
          </a:r>
        </a:p>
      </dgm:t>
    </dgm:pt>
    <dgm:pt modelId="{584E2B57-D793-4563-87DE-454F1931F3D8}" type="parTrans" cxnId="{5F6EA9FC-1E8B-40BE-B1D5-1A958B3419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49B8B2-DCC9-4E8C-83DD-99313FA67848}" type="sibTrans" cxnId="{5F6EA9FC-1E8B-40BE-B1D5-1A958B3419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D3D536-90CF-483F-AE0D-74823E203A7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طاولة وكرسي طالب</a:t>
          </a:r>
        </a:p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 فئة أ</a:t>
          </a:r>
        </a:p>
      </dgm:t>
    </dgm:pt>
    <dgm:pt modelId="{BAAB54AB-B27D-44B7-9AB1-949B1A6801E8}" type="parTrans" cxnId="{94C31AD8-F642-400E-A7B8-48C7C1B52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4D91AD-52B1-4A0C-AE99-4778DAAD5196}" type="sibTrans" cxnId="{94C31AD8-F642-400E-A7B8-48C7C1B52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CA8B3D-FE76-43DF-A640-EB1B5EC8A422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31818</a:t>
          </a:r>
        </a:p>
      </dgm:t>
    </dgm:pt>
    <dgm:pt modelId="{4AD03DB5-61FF-4D00-8661-A4A5D9336E83}" type="parTrans" cxnId="{E5AD28D2-A7CC-483E-A60F-DC4E1112CEB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5C7609-4188-419F-B075-9C49B1A07E20}" type="sibTrans" cxnId="{E5AD28D2-A7CC-483E-A60F-DC4E1112CEB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B5A29A-0673-4DB1-8017-FF0527CA21D6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طالب ثانوي</a:t>
          </a:r>
        </a:p>
      </dgm:t>
    </dgm:pt>
    <dgm:pt modelId="{54ECD88E-C950-4D05-BB5D-80B5AB079BA6}" type="parTrans" cxnId="{52EDC275-B46B-4CE6-9A24-31E6B01AD31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9154CF-7A77-4D60-ACE5-BF8C75755E8B}" type="sibTrans" cxnId="{52EDC275-B46B-4CE6-9A24-31E6B01AD31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75BF96-1997-4898-BD7B-FD54573FF75A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B1ED9D75-41A7-423B-97DC-486854EC5658}" type="parTrans" cxnId="{53B9FF77-2A7D-498A-A78F-B490210DC8B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6505D7-4F1A-4DA2-9A41-E555368B9C2E}" type="sibTrans" cxnId="{53B9FF77-2A7D-498A-A78F-B490210DC8B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1128A8-C704-494D-84A1-37C5206F7C53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31668</a:t>
          </a:r>
        </a:p>
      </dgm:t>
    </dgm:pt>
    <dgm:pt modelId="{0D0C8F7E-DB08-454F-AE89-454B955064F3}" type="parTrans" cxnId="{5EA5625F-B2ED-4D7F-9F8B-7941B6F280F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6DD022-0950-4B46-9C65-16F4794B4E86}" type="sibTrans" cxnId="{5EA5625F-B2ED-4D7F-9F8B-7941B6F280F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9CA878-428F-4823-97B3-5A09AA9D6095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0.02</a:t>
          </a:r>
        </a:p>
      </dgm:t>
    </dgm:pt>
    <dgm:pt modelId="{BC3AA5DA-5F27-4A32-A7EB-9CE93F5442F3}" type="parTrans" cxnId="{EBE3C842-D0B6-44E3-8D4F-827DBBD157F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26170A-A5D5-4614-8499-C76D4AA0D8AC}" type="sibTrans" cxnId="{EBE3C842-D0B6-44E3-8D4F-827DBBD157F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AE6E87-31A4-45C6-B115-6F32AA68A7D2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0.005</a:t>
          </a:r>
        </a:p>
      </dgm:t>
    </dgm:pt>
    <dgm:pt modelId="{AA8CF19F-EFC2-4634-A7B4-267053BFFE49}" type="parTrans" cxnId="{23AB734A-3C79-4DDF-886D-E6B4698555C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8ABDF2-BD35-4BD2-B156-0EC703E263CC}" type="sibTrans" cxnId="{23AB734A-3C79-4DDF-886D-E6B4698555C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D043C3-4F2A-46EA-A5B5-0DB4A98A580C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31668</a:t>
          </a:r>
        </a:p>
      </dgm:t>
    </dgm:pt>
    <dgm:pt modelId="{D7602A69-D365-460C-B751-B9FAA8204AE2}" type="parTrans" cxnId="{C4EC5504-2E62-4BED-B2FD-06F98C13EDCF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39BE0-B67C-402F-8CD0-58BC57C51102}" type="sibTrans" cxnId="{C4EC5504-2E62-4BED-B2FD-06F98C13EDCF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F7B2BD-2004-43B3-A60A-0B073F797B1B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الفائض</a:t>
          </a:r>
        </a:p>
      </dgm:t>
    </dgm:pt>
    <dgm:pt modelId="{97FB3874-2B7B-4E5D-930D-E9A15053BE44}" type="parTrans" cxnId="{CB928A68-CA2E-4218-8C79-84BB2ACECF2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2E28FF-40FA-488E-B8CD-4A9619C4883D}" type="sibTrans" cxnId="{CB928A68-CA2E-4218-8C79-84BB2ACECF2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22A09A-9F21-4EA6-8020-C3A6C3F3506C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gm:t>
    </dgm:pt>
    <dgm:pt modelId="{2DAFC4BF-A1A6-4BE9-85DC-7961B007A429}" type="parTrans" cxnId="{9AFDBD9C-76E3-4E8C-B055-E1B6656D774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EBDC80-5D9C-4AE9-956A-CC005E2CE689}" type="sibTrans" cxnId="{9AFDBD9C-76E3-4E8C-B055-E1B6656D774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467B52-06E2-4F1A-8AEB-131E0F19C101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638</a:t>
          </a:r>
        </a:p>
      </dgm:t>
    </dgm:pt>
    <dgm:pt modelId="{0C8CFFCF-42F6-432F-A49E-3D71C0A4743D}" type="parTrans" cxnId="{A557102A-68A2-4DD1-A62D-4008ABCE44D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863112-CE83-4E89-8EC7-5288A77E349E}" type="sibTrans" cxnId="{A557102A-68A2-4DD1-A62D-4008ABCE44D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23DE4A-98E1-4E7B-A7AB-449FD5DFD298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159</a:t>
          </a:r>
        </a:p>
      </dgm:t>
    </dgm:pt>
    <dgm:pt modelId="{F576F9E5-FB33-46DD-9E73-AFC65C85DF4E}" type="parTrans" cxnId="{00E7A4AD-B38F-4843-BE08-1851ECB55D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9B0499-16E9-4FFF-872B-012775A4B145}" type="sibTrans" cxnId="{00E7A4AD-B38F-4843-BE08-1851ECB55D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EBDDCB-96C5-465A-B889-FE46A1F3A8B4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647</a:t>
          </a:r>
        </a:p>
      </dgm:t>
    </dgm:pt>
    <dgm:pt modelId="{B3712ABE-E517-4824-A8B7-34D0963B9EFA}" type="parTrans" cxnId="{C8B8F53A-32D9-4E6D-A113-3D7800BD68F7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B4409D-3CA3-45F9-BFF9-2A0137FE4D19}" type="sibTrans" cxnId="{C8B8F53A-32D9-4E6D-A113-3D7800BD68F7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AA227F-2AB0-45DC-98CF-0A0D7C4B1F8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100%</a:t>
          </a:r>
        </a:p>
      </dgm:t>
    </dgm:pt>
    <dgm:pt modelId="{75A0ADF2-4BF8-45F2-B68C-C89F73D6B074}" type="parTrans" cxnId="{4510DF31-591B-4F38-8644-B73A0C91FD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261C23-92B3-48A8-AF7D-5A4A1021AD54}" type="sibTrans" cxnId="{4510DF31-591B-4F38-8644-B73A0C91FD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6ABAF6-920A-44A7-8929-90A90ABDF064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150</a:t>
          </a:r>
        </a:p>
      </dgm:t>
    </dgm:pt>
    <dgm:pt modelId="{EC45EA20-350E-42AB-867A-FAC8E86E9B91}" type="parTrans" cxnId="{2826F8D7-F08C-4EC0-BD12-A857AA0103D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AE8F04-C760-484A-A69E-ADB56D96CAEA}" type="sibTrans" cxnId="{2826F8D7-F08C-4EC0-BD12-A857AA0103D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CC0971-FC1E-40C1-9077-AEDA3E5F345B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تقنيات</a:t>
          </a:r>
        </a:p>
      </dgm:t>
    </dgm:pt>
    <dgm:pt modelId="{5C4DFD8A-3B8B-46E8-B324-30E98C59B628}" type="parTrans" cxnId="{44F68790-9F9F-4C1F-BE7E-04989E7B665C}">
      <dgm:prSet/>
      <dgm:spPr/>
      <dgm:t>
        <a:bodyPr/>
        <a:lstStyle/>
        <a:p>
          <a:pPr rtl="1"/>
          <a:endParaRPr lang="ar-SA" sz="2000"/>
        </a:p>
      </dgm:t>
    </dgm:pt>
    <dgm:pt modelId="{2BC45A41-CB4B-4FF2-9D53-B27625CD205F}" type="sibTrans" cxnId="{44F68790-9F9F-4C1F-BE7E-04989E7B665C}">
      <dgm:prSet/>
      <dgm:spPr/>
      <dgm:t>
        <a:bodyPr/>
        <a:lstStyle/>
        <a:p>
          <a:pPr rtl="1"/>
          <a:endParaRPr lang="ar-SA" sz="2000"/>
        </a:p>
      </dgm:t>
    </dgm:pt>
    <dgm:pt modelId="{1AC8FB13-A01A-4B35-8167-09DCED15FD62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عارض البيانات</a:t>
          </a:r>
        </a:p>
      </dgm:t>
    </dgm:pt>
    <dgm:pt modelId="{12ECE544-E9E7-4B01-99FD-F6236CBD7F69}" type="parTrans" cxnId="{D788535D-6550-478F-A768-7134576EF79D}">
      <dgm:prSet/>
      <dgm:spPr/>
      <dgm:t>
        <a:bodyPr/>
        <a:lstStyle/>
        <a:p>
          <a:pPr rtl="1"/>
          <a:endParaRPr lang="ar-SA" sz="2000"/>
        </a:p>
      </dgm:t>
    </dgm:pt>
    <dgm:pt modelId="{9B34F883-1386-4E92-BC08-FAF75B50D9A7}" type="sibTrans" cxnId="{D788535D-6550-478F-A768-7134576EF79D}">
      <dgm:prSet/>
      <dgm:spPr/>
      <dgm:t>
        <a:bodyPr/>
        <a:lstStyle/>
        <a:p>
          <a:pPr rtl="1"/>
          <a:endParaRPr lang="ar-SA" sz="2000"/>
        </a:p>
      </dgm:t>
    </dgm:pt>
    <dgm:pt modelId="{99A3CCE2-27F7-4203-9FAF-08F65229E3F7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1853</a:t>
          </a:r>
        </a:p>
      </dgm:t>
    </dgm:pt>
    <dgm:pt modelId="{AA553669-1564-477F-BAB8-B7D77F6AB067}" type="parTrans" cxnId="{7C0FBB40-1FAE-4256-8B88-026FF6C81347}">
      <dgm:prSet/>
      <dgm:spPr/>
      <dgm:t>
        <a:bodyPr/>
        <a:lstStyle/>
        <a:p>
          <a:pPr rtl="1"/>
          <a:endParaRPr lang="ar-SA" sz="2000"/>
        </a:p>
      </dgm:t>
    </dgm:pt>
    <dgm:pt modelId="{13EE9BD3-0553-49FD-9DBC-32534E962764}" type="sibTrans" cxnId="{7C0FBB40-1FAE-4256-8B88-026FF6C81347}">
      <dgm:prSet/>
      <dgm:spPr/>
      <dgm:t>
        <a:bodyPr/>
        <a:lstStyle/>
        <a:p>
          <a:pPr rtl="1"/>
          <a:endParaRPr lang="ar-SA" sz="2000"/>
        </a:p>
      </dgm:t>
    </dgm:pt>
    <dgm:pt modelId="{E60AB49E-7E1A-40B1-873B-BB12E328A80D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فصل دراسي</a:t>
          </a:r>
        </a:p>
      </dgm:t>
    </dgm:pt>
    <dgm:pt modelId="{D70D9A46-03DC-4B16-BF1F-7C4E03B5A4DF}" type="parTrans" cxnId="{D3B6C462-06D3-41AF-B181-651A4BE3C6FB}">
      <dgm:prSet/>
      <dgm:spPr/>
      <dgm:t>
        <a:bodyPr/>
        <a:lstStyle/>
        <a:p>
          <a:pPr rtl="1"/>
          <a:endParaRPr lang="ar-SA" sz="2000"/>
        </a:p>
      </dgm:t>
    </dgm:pt>
    <dgm:pt modelId="{9E073FA2-3D1F-4A1B-A5A9-CCDAB6C34593}" type="sibTrans" cxnId="{D3B6C462-06D3-41AF-B181-651A4BE3C6FB}">
      <dgm:prSet/>
      <dgm:spPr/>
      <dgm:t>
        <a:bodyPr/>
        <a:lstStyle/>
        <a:p>
          <a:pPr rtl="1"/>
          <a:endParaRPr lang="ar-SA" sz="2000"/>
        </a:p>
      </dgm:t>
    </dgm:pt>
    <dgm:pt modelId="{2E77800E-4D8A-420E-8B5E-5E083F7AD55E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4366112B-EAAA-409C-9C21-E47A5528AEEF}" type="parTrans" cxnId="{05E5D77E-2D3B-4715-A32E-365F4B43B3AD}">
      <dgm:prSet/>
      <dgm:spPr/>
      <dgm:t>
        <a:bodyPr/>
        <a:lstStyle/>
        <a:p>
          <a:pPr rtl="1"/>
          <a:endParaRPr lang="ar-SA" sz="2000"/>
        </a:p>
      </dgm:t>
    </dgm:pt>
    <dgm:pt modelId="{21BB4C65-FAB0-44AE-A27D-49C5BCC77026}" type="sibTrans" cxnId="{05E5D77E-2D3B-4715-A32E-365F4B43B3AD}">
      <dgm:prSet/>
      <dgm:spPr/>
      <dgm:t>
        <a:bodyPr/>
        <a:lstStyle/>
        <a:p>
          <a:pPr rtl="1"/>
          <a:endParaRPr lang="ar-SA" sz="2000"/>
        </a:p>
      </dgm:t>
    </dgm:pt>
    <dgm:pt modelId="{CFE5E00B-35EE-4BAB-9692-6196E67E1862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6168</a:t>
          </a:r>
        </a:p>
      </dgm:t>
    </dgm:pt>
    <dgm:pt modelId="{157598AA-C200-4964-B35A-7D194F7F8F25}" type="parTrans" cxnId="{B1AC839F-4B18-4751-9D5B-A6E8168D9062}">
      <dgm:prSet/>
      <dgm:spPr/>
      <dgm:t>
        <a:bodyPr/>
        <a:lstStyle/>
        <a:p>
          <a:pPr rtl="1"/>
          <a:endParaRPr lang="ar-SA" sz="2000"/>
        </a:p>
      </dgm:t>
    </dgm:pt>
    <dgm:pt modelId="{15CA3273-5E76-4E29-8A0E-CAE63263BAF6}" type="sibTrans" cxnId="{B1AC839F-4B18-4751-9D5B-A6E8168D9062}">
      <dgm:prSet/>
      <dgm:spPr/>
      <dgm:t>
        <a:bodyPr/>
        <a:lstStyle/>
        <a:p>
          <a:pPr rtl="1"/>
          <a:endParaRPr lang="ar-SA" sz="2000"/>
        </a:p>
      </dgm:t>
    </dgm:pt>
    <dgm:pt modelId="{EE14B498-F99A-4CFC-929C-F201CC9A7191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0.006</a:t>
          </a:r>
        </a:p>
      </dgm:t>
    </dgm:pt>
    <dgm:pt modelId="{3DBE5392-02C0-4AB5-A835-34E5BBFDE983}" type="parTrans" cxnId="{9B7F4D1D-16F6-4BDD-9DB1-DFBCFACA4A9E}">
      <dgm:prSet/>
      <dgm:spPr/>
      <dgm:t>
        <a:bodyPr/>
        <a:lstStyle/>
        <a:p>
          <a:pPr rtl="1"/>
          <a:endParaRPr lang="ar-SA" sz="2000"/>
        </a:p>
      </dgm:t>
    </dgm:pt>
    <dgm:pt modelId="{0F921B2D-C235-4BD4-89F9-DD459B9C4F63}" type="sibTrans" cxnId="{9B7F4D1D-16F6-4BDD-9DB1-DFBCFACA4A9E}">
      <dgm:prSet/>
      <dgm:spPr/>
      <dgm:t>
        <a:bodyPr/>
        <a:lstStyle/>
        <a:p>
          <a:pPr rtl="1"/>
          <a:endParaRPr lang="ar-SA" sz="2000"/>
        </a:p>
      </dgm:t>
    </dgm:pt>
    <dgm:pt modelId="{584CD257-C119-41A4-A8E9-CCDCFF3885FF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0.2</a:t>
          </a:r>
        </a:p>
      </dgm:t>
    </dgm:pt>
    <dgm:pt modelId="{88096CD8-2AAE-4C32-99EA-B62E66F7FB14}" type="parTrans" cxnId="{37D8BA68-506A-407B-B608-B6D066FBF82D}">
      <dgm:prSet/>
      <dgm:spPr/>
      <dgm:t>
        <a:bodyPr/>
        <a:lstStyle/>
        <a:p>
          <a:pPr rtl="1"/>
          <a:endParaRPr lang="ar-SA" sz="2000"/>
        </a:p>
      </dgm:t>
    </dgm:pt>
    <dgm:pt modelId="{811738CD-9B44-4B17-9344-5611EA592134}" type="sibTrans" cxnId="{37D8BA68-506A-407B-B608-B6D066FBF82D}">
      <dgm:prSet/>
      <dgm:spPr/>
      <dgm:t>
        <a:bodyPr/>
        <a:lstStyle/>
        <a:p>
          <a:pPr rtl="1"/>
          <a:endParaRPr lang="ar-SA" sz="2000"/>
        </a:p>
      </dgm:t>
    </dgm:pt>
    <dgm:pt modelId="{FC4487FB-9922-4F0F-8A3B-EC438A704B7D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6168</a:t>
          </a:r>
        </a:p>
      </dgm:t>
    </dgm:pt>
    <dgm:pt modelId="{7E279DE0-7ED3-462E-AFEF-3A5AA3B7BE47}" type="parTrans" cxnId="{8DB8C0FD-59CE-40ED-8699-FFC8D1247B50}">
      <dgm:prSet/>
      <dgm:spPr/>
      <dgm:t>
        <a:bodyPr/>
        <a:lstStyle/>
        <a:p>
          <a:pPr rtl="1"/>
          <a:endParaRPr lang="ar-SA" sz="2000"/>
        </a:p>
      </dgm:t>
    </dgm:pt>
    <dgm:pt modelId="{5731A88A-8094-442F-B1A1-02F8901C5277}" type="sibTrans" cxnId="{8DB8C0FD-59CE-40ED-8699-FFC8D1247B50}">
      <dgm:prSet/>
      <dgm:spPr/>
      <dgm:t>
        <a:bodyPr/>
        <a:lstStyle/>
        <a:p>
          <a:pPr rtl="1"/>
          <a:endParaRPr lang="ar-SA" sz="2000"/>
        </a:p>
      </dgm:t>
    </dgm:pt>
    <dgm:pt modelId="{7E0A6DDF-277A-4DE8-8B43-C30ECCEA5050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30%</a:t>
          </a:r>
        </a:p>
      </dgm:t>
    </dgm:pt>
    <dgm:pt modelId="{FA7FE225-B07E-4A01-843F-8982CA6E12F9}" type="parTrans" cxnId="{02BBB832-3597-4DA3-B122-A15EF415CF5A}">
      <dgm:prSet/>
      <dgm:spPr/>
      <dgm:t>
        <a:bodyPr/>
        <a:lstStyle/>
        <a:p>
          <a:pPr rtl="1"/>
          <a:endParaRPr lang="ar-SA" sz="2000"/>
        </a:p>
      </dgm:t>
    </dgm:pt>
    <dgm:pt modelId="{31BA54D7-9F2E-4995-AB8A-8480FAADCC73}" type="sibTrans" cxnId="{02BBB832-3597-4DA3-B122-A15EF415CF5A}">
      <dgm:prSet/>
      <dgm:spPr/>
      <dgm:t>
        <a:bodyPr/>
        <a:lstStyle/>
        <a:p>
          <a:pPr rtl="1"/>
          <a:endParaRPr lang="ar-SA" sz="2000"/>
        </a:p>
      </dgm:t>
    </dgm:pt>
    <dgm:pt modelId="{E4B3BA88-06DC-459A-B41F-F0735EDC5B97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gm:t>
    </dgm:pt>
    <dgm:pt modelId="{82ED34B0-CBEA-4432-B165-4842C3CA1D33}" type="parTrans" cxnId="{555075F9-5242-42EE-AE00-06B6E2660A19}">
      <dgm:prSet/>
      <dgm:spPr/>
      <dgm:t>
        <a:bodyPr/>
        <a:lstStyle/>
        <a:p>
          <a:pPr rtl="1"/>
          <a:endParaRPr lang="ar-SA" sz="2000"/>
        </a:p>
      </dgm:t>
    </dgm:pt>
    <dgm:pt modelId="{228384AD-BBB0-4B23-818B-9A1CA455D540}" type="sibTrans" cxnId="{555075F9-5242-42EE-AE00-06B6E2660A19}">
      <dgm:prSet/>
      <dgm:spPr/>
      <dgm:t>
        <a:bodyPr/>
        <a:lstStyle/>
        <a:p>
          <a:pPr rtl="1"/>
          <a:endParaRPr lang="ar-SA" sz="2000"/>
        </a:p>
      </dgm:t>
    </dgm:pt>
    <dgm:pt modelId="{901549EB-0EE5-485C-B590-FF4E2C9A9676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4315</a:t>
          </a:r>
        </a:p>
      </dgm:t>
    </dgm:pt>
    <dgm:pt modelId="{0B73DB7D-42D1-4CDD-8403-F6610F16FB94}" type="parTrans" cxnId="{82E9796E-2284-48CE-9618-29844A71467F}">
      <dgm:prSet/>
      <dgm:spPr/>
      <dgm:t>
        <a:bodyPr/>
        <a:lstStyle/>
        <a:p>
          <a:pPr rtl="1"/>
          <a:endParaRPr lang="ar-SA" sz="2000"/>
        </a:p>
      </dgm:t>
    </dgm:pt>
    <dgm:pt modelId="{7E1AE584-8ED3-413F-9CBB-3EF02E01AFF7}" type="sibTrans" cxnId="{82E9796E-2284-48CE-9618-29844A71467F}">
      <dgm:prSet/>
      <dgm:spPr/>
      <dgm:t>
        <a:bodyPr/>
        <a:lstStyle/>
        <a:p>
          <a:pPr rtl="1"/>
          <a:endParaRPr lang="ar-SA" sz="2000"/>
        </a:p>
      </dgm:t>
    </dgm:pt>
    <dgm:pt modelId="{547EC15F-90BC-4440-90CC-0DFEB65C5CE2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37</a:t>
          </a:r>
        </a:p>
      </dgm:t>
    </dgm:pt>
    <dgm:pt modelId="{0D7C9A60-A17B-43E4-B550-5A2EE174462A}" type="parTrans" cxnId="{FC484EF0-F154-4763-AAD6-32DC221B6545}">
      <dgm:prSet/>
      <dgm:spPr/>
      <dgm:t>
        <a:bodyPr/>
        <a:lstStyle/>
        <a:p>
          <a:pPr rtl="1"/>
          <a:endParaRPr lang="ar-SA" sz="2000"/>
        </a:p>
      </dgm:t>
    </dgm:pt>
    <dgm:pt modelId="{BA51BEA9-EF08-4FFC-8388-D4376530A7FA}" type="sibTrans" cxnId="{FC484EF0-F154-4763-AAD6-32DC221B6545}">
      <dgm:prSet/>
      <dgm:spPr/>
      <dgm:t>
        <a:bodyPr/>
        <a:lstStyle/>
        <a:p>
          <a:pPr rtl="1"/>
          <a:endParaRPr lang="ar-SA" sz="2000"/>
        </a:p>
      </dgm:t>
    </dgm:pt>
    <dgm:pt modelId="{56252227-537E-496F-AF15-D4A69D48D358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370</a:t>
          </a:r>
        </a:p>
      </dgm:t>
    </dgm:pt>
    <dgm:pt modelId="{5AD6776E-0B0E-4A16-83C4-CC47AD8EC545}" type="parTrans" cxnId="{9ECC9018-8C73-4800-9B78-BD2B8A26DEE7}">
      <dgm:prSet/>
      <dgm:spPr/>
      <dgm:t>
        <a:bodyPr/>
        <a:lstStyle/>
        <a:p>
          <a:pPr rtl="1"/>
          <a:endParaRPr lang="ar-SA" sz="2000"/>
        </a:p>
      </dgm:t>
    </dgm:pt>
    <dgm:pt modelId="{535F34BE-EBED-484A-9BAE-FC78D2B88385}" type="sibTrans" cxnId="{9ECC9018-8C73-4800-9B78-BD2B8A26DEE7}">
      <dgm:prSet/>
      <dgm:spPr/>
      <dgm:t>
        <a:bodyPr/>
        <a:lstStyle/>
        <a:p>
          <a:pPr rtl="1"/>
          <a:endParaRPr lang="ar-SA" sz="2000"/>
        </a:p>
      </dgm:t>
    </dgm:pt>
    <dgm:pt modelId="{8B3003CF-9B57-4361-968E-63839978B1B5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4722</a:t>
          </a:r>
        </a:p>
      </dgm:t>
    </dgm:pt>
    <dgm:pt modelId="{C7448BD3-9398-41A8-9F39-2CF0CD9826BD}" type="parTrans" cxnId="{A5D0CA4E-A636-4C12-8DF0-11DFB75A7097}">
      <dgm:prSet/>
      <dgm:spPr/>
      <dgm:t>
        <a:bodyPr/>
        <a:lstStyle/>
        <a:p>
          <a:pPr rtl="1"/>
          <a:endParaRPr lang="ar-SA" sz="2000"/>
        </a:p>
      </dgm:t>
    </dgm:pt>
    <dgm:pt modelId="{C7D03F78-67CE-4550-8B1C-F8865D15F0C6}" type="sibTrans" cxnId="{A5D0CA4E-A636-4C12-8DF0-11DFB75A7097}">
      <dgm:prSet/>
      <dgm:spPr/>
      <dgm:t>
        <a:bodyPr/>
        <a:lstStyle/>
        <a:p>
          <a:pPr rtl="1"/>
          <a:endParaRPr lang="ar-SA" sz="2000"/>
        </a:p>
      </dgm:t>
    </dgm:pt>
    <dgm:pt modelId="{02CAF248-0D79-43FB-A8EF-C703D35DB0D2}" type="pres">
      <dgm:prSet presAssocID="{59B36741-4427-4C5B-B3F0-4464BFFA6E4C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2A96AC1B-C494-48EC-9E4B-FF31DE71900F}" type="pres">
      <dgm:prSet presAssocID="{F40E635B-1B68-4D91-BCF8-850D4FFAEED9}" presName="vertOne" presStyleCnt="0"/>
      <dgm:spPr/>
    </dgm:pt>
    <dgm:pt modelId="{5FC21532-755A-4BB5-9801-6BBAE666B3C7}" type="pres">
      <dgm:prSet presAssocID="{F40E635B-1B68-4D91-BCF8-850D4FFAEED9}" presName="txOne" presStyleLbl="node0" presStyleIdx="0" presStyleCnt="1">
        <dgm:presLayoutVars>
          <dgm:chPref val="3"/>
        </dgm:presLayoutVars>
      </dgm:prSet>
      <dgm:spPr/>
    </dgm:pt>
    <dgm:pt modelId="{97313117-53C8-450E-93DA-64DC42E49DBC}" type="pres">
      <dgm:prSet presAssocID="{F40E635B-1B68-4D91-BCF8-850D4FFAEED9}" presName="parTransOne" presStyleCnt="0"/>
      <dgm:spPr/>
    </dgm:pt>
    <dgm:pt modelId="{04E39EE4-FBE0-4167-9DF6-2BD45F1DD161}" type="pres">
      <dgm:prSet presAssocID="{F40E635B-1B68-4D91-BCF8-850D4FFAEED9}" presName="horzOne" presStyleCnt="0"/>
      <dgm:spPr/>
    </dgm:pt>
    <dgm:pt modelId="{1472DCD5-B6E5-4FE1-B963-07C64FBCD016}" type="pres">
      <dgm:prSet presAssocID="{CC02DF0F-907D-4202-A30D-ABA0AA50BCD0}" presName="vertTwo" presStyleCnt="0"/>
      <dgm:spPr/>
    </dgm:pt>
    <dgm:pt modelId="{8629C7A7-B8B3-4772-87AD-9187FC632E83}" type="pres">
      <dgm:prSet presAssocID="{CC02DF0F-907D-4202-A30D-ABA0AA50BCD0}" presName="txTwo" presStyleLbl="node2" presStyleIdx="0" presStyleCnt="3">
        <dgm:presLayoutVars>
          <dgm:chPref val="3"/>
        </dgm:presLayoutVars>
      </dgm:prSet>
      <dgm:spPr/>
    </dgm:pt>
    <dgm:pt modelId="{E1A34D9C-328F-412B-858B-E841D370E2AE}" type="pres">
      <dgm:prSet presAssocID="{CC02DF0F-907D-4202-A30D-ABA0AA50BCD0}" presName="parTransTwo" presStyleCnt="0"/>
      <dgm:spPr/>
    </dgm:pt>
    <dgm:pt modelId="{8EAB17D4-9709-4FA2-9DCF-FF921642CC78}" type="pres">
      <dgm:prSet presAssocID="{CC02DF0F-907D-4202-A30D-ABA0AA50BCD0}" presName="horzTwo" presStyleCnt="0"/>
      <dgm:spPr/>
    </dgm:pt>
    <dgm:pt modelId="{8B660C60-D21A-47BE-9F73-0486D55A381B}" type="pres">
      <dgm:prSet presAssocID="{1998C79E-A253-4FE6-BC06-F64F5F2FD290}" presName="vertThree" presStyleCnt="0"/>
      <dgm:spPr/>
    </dgm:pt>
    <dgm:pt modelId="{0EB235DF-AB36-4610-8CFF-181A3F96B7AC}" type="pres">
      <dgm:prSet presAssocID="{1998C79E-A253-4FE6-BC06-F64F5F2FD290}" presName="txThree" presStyleLbl="node3" presStyleIdx="0" presStyleCnt="3">
        <dgm:presLayoutVars>
          <dgm:chPref val="3"/>
        </dgm:presLayoutVars>
      </dgm:prSet>
      <dgm:spPr/>
    </dgm:pt>
    <dgm:pt modelId="{F1745FF9-E423-4021-BE43-BA855EF77FEB}" type="pres">
      <dgm:prSet presAssocID="{1998C79E-A253-4FE6-BC06-F64F5F2FD290}" presName="parTransThree" presStyleCnt="0"/>
      <dgm:spPr/>
    </dgm:pt>
    <dgm:pt modelId="{01225876-8484-41D2-AA6A-9B354381AF62}" type="pres">
      <dgm:prSet presAssocID="{1998C79E-A253-4FE6-BC06-F64F5F2FD290}" presName="horzThree" presStyleCnt="0"/>
      <dgm:spPr/>
    </dgm:pt>
    <dgm:pt modelId="{E152FF9C-C5A6-464B-9018-EFFCB2A6527A}" type="pres">
      <dgm:prSet presAssocID="{E1492558-9338-439E-85BB-C22679222FD1}" presName="vertFour" presStyleCnt="0">
        <dgm:presLayoutVars>
          <dgm:chPref val="3"/>
        </dgm:presLayoutVars>
      </dgm:prSet>
      <dgm:spPr/>
    </dgm:pt>
    <dgm:pt modelId="{A78F9D90-9742-4918-8068-C6DEFA34CBC4}" type="pres">
      <dgm:prSet presAssocID="{E1492558-9338-439E-85BB-C22679222FD1}" presName="txFour" presStyleLbl="node4" presStyleIdx="0" presStyleCnt="45">
        <dgm:presLayoutVars>
          <dgm:chPref val="3"/>
        </dgm:presLayoutVars>
      </dgm:prSet>
      <dgm:spPr/>
    </dgm:pt>
    <dgm:pt modelId="{596E8614-32F1-4A00-B85B-882D0EA8C3C1}" type="pres">
      <dgm:prSet presAssocID="{E1492558-9338-439E-85BB-C22679222FD1}" presName="parTransFour" presStyleCnt="0"/>
      <dgm:spPr/>
    </dgm:pt>
    <dgm:pt modelId="{1451B1D6-1395-48D2-AD4F-7CC8368614F3}" type="pres">
      <dgm:prSet presAssocID="{E1492558-9338-439E-85BB-C22679222FD1}" presName="horzFour" presStyleCnt="0"/>
      <dgm:spPr/>
    </dgm:pt>
    <dgm:pt modelId="{8AA97277-CB2A-4AC4-AE4B-2F966A84888B}" type="pres">
      <dgm:prSet presAssocID="{F381134E-7E24-4AA5-82D4-10ADBF8DEA9D}" presName="vertFour" presStyleCnt="0">
        <dgm:presLayoutVars>
          <dgm:chPref val="3"/>
        </dgm:presLayoutVars>
      </dgm:prSet>
      <dgm:spPr/>
    </dgm:pt>
    <dgm:pt modelId="{F4EDE29A-9D52-414C-A87E-45154DDD2DB5}" type="pres">
      <dgm:prSet presAssocID="{F381134E-7E24-4AA5-82D4-10ADBF8DEA9D}" presName="txFour" presStyleLbl="node4" presStyleIdx="1" presStyleCnt="45">
        <dgm:presLayoutVars>
          <dgm:chPref val="3"/>
        </dgm:presLayoutVars>
      </dgm:prSet>
      <dgm:spPr/>
    </dgm:pt>
    <dgm:pt modelId="{D82D59AD-98C5-49BC-9AF3-74233EEBD163}" type="pres">
      <dgm:prSet presAssocID="{F381134E-7E24-4AA5-82D4-10ADBF8DEA9D}" presName="parTransFour" presStyleCnt="0"/>
      <dgm:spPr/>
    </dgm:pt>
    <dgm:pt modelId="{C9E62CBD-3CB2-4A31-957B-BB6AC3DD76BC}" type="pres">
      <dgm:prSet presAssocID="{F381134E-7E24-4AA5-82D4-10ADBF8DEA9D}" presName="horzFour" presStyleCnt="0"/>
      <dgm:spPr/>
    </dgm:pt>
    <dgm:pt modelId="{1B2BE8D5-F16E-4BBE-B40C-AB69278426C0}" type="pres">
      <dgm:prSet presAssocID="{63CC0971-FC1E-40C1-9077-AEDA3E5F345B}" presName="vertFour" presStyleCnt="0">
        <dgm:presLayoutVars>
          <dgm:chPref val="3"/>
        </dgm:presLayoutVars>
      </dgm:prSet>
      <dgm:spPr/>
    </dgm:pt>
    <dgm:pt modelId="{0C810411-B95B-450F-84BE-A88284323BD1}" type="pres">
      <dgm:prSet presAssocID="{63CC0971-FC1E-40C1-9077-AEDA3E5F345B}" presName="txFour" presStyleLbl="node4" presStyleIdx="2" presStyleCnt="45">
        <dgm:presLayoutVars>
          <dgm:chPref val="3"/>
        </dgm:presLayoutVars>
      </dgm:prSet>
      <dgm:spPr/>
    </dgm:pt>
    <dgm:pt modelId="{464431EF-6E23-4D1F-B752-26FC2BA992F0}" type="pres">
      <dgm:prSet presAssocID="{63CC0971-FC1E-40C1-9077-AEDA3E5F345B}" presName="horzFour" presStyleCnt="0"/>
      <dgm:spPr/>
    </dgm:pt>
    <dgm:pt modelId="{56F1A69C-4FF2-402D-9E36-47C4E66CB038}" type="pres">
      <dgm:prSet presAssocID="{DF49644E-233A-4481-9A72-096C43884826}" presName="sibSpaceFour" presStyleCnt="0"/>
      <dgm:spPr/>
    </dgm:pt>
    <dgm:pt modelId="{DE9E5274-AE92-43D1-A7E2-82D7A57426C8}" type="pres">
      <dgm:prSet presAssocID="{049613B7-7B6C-4DEB-BA7C-0EE49BBCAEA4}" presName="vertFour" presStyleCnt="0">
        <dgm:presLayoutVars>
          <dgm:chPref val="3"/>
        </dgm:presLayoutVars>
      </dgm:prSet>
      <dgm:spPr/>
    </dgm:pt>
    <dgm:pt modelId="{4B56C182-0603-4EAA-9436-B0486288B26A}" type="pres">
      <dgm:prSet presAssocID="{049613B7-7B6C-4DEB-BA7C-0EE49BBCAEA4}" presName="txFour" presStyleLbl="node4" presStyleIdx="3" presStyleCnt="45">
        <dgm:presLayoutVars>
          <dgm:chPref val="3"/>
        </dgm:presLayoutVars>
      </dgm:prSet>
      <dgm:spPr/>
    </dgm:pt>
    <dgm:pt modelId="{0E7B30F9-ED67-4C3F-B7B0-F0F283515D07}" type="pres">
      <dgm:prSet presAssocID="{049613B7-7B6C-4DEB-BA7C-0EE49BBCAEA4}" presName="parTransFour" presStyleCnt="0"/>
      <dgm:spPr/>
    </dgm:pt>
    <dgm:pt modelId="{6828BBDC-052F-4212-8851-297DD968151E}" type="pres">
      <dgm:prSet presAssocID="{049613B7-7B6C-4DEB-BA7C-0EE49BBCAEA4}" presName="horzFour" presStyleCnt="0"/>
      <dgm:spPr/>
    </dgm:pt>
    <dgm:pt modelId="{F2531E15-5DEF-4988-A9BD-CD6ABF2BCD85}" type="pres">
      <dgm:prSet presAssocID="{5BD3D536-90CF-483F-AE0D-74823E203A7D}" presName="vertFour" presStyleCnt="0">
        <dgm:presLayoutVars>
          <dgm:chPref val="3"/>
        </dgm:presLayoutVars>
      </dgm:prSet>
      <dgm:spPr/>
    </dgm:pt>
    <dgm:pt modelId="{2F93D3C2-0C90-4543-8EC3-2A6FF164D247}" type="pres">
      <dgm:prSet presAssocID="{5BD3D536-90CF-483F-AE0D-74823E203A7D}" presName="txFour" presStyleLbl="node4" presStyleIdx="4" presStyleCnt="45">
        <dgm:presLayoutVars>
          <dgm:chPref val="3"/>
        </dgm:presLayoutVars>
      </dgm:prSet>
      <dgm:spPr/>
    </dgm:pt>
    <dgm:pt modelId="{F9DDB29E-4C87-4521-9713-1D402E006A82}" type="pres">
      <dgm:prSet presAssocID="{5BD3D536-90CF-483F-AE0D-74823E203A7D}" presName="parTransFour" presStyleCnt="0"/>
      <dgm:spPr/>
    </dgm:pt>
    <dgm:pt modelId="{15166F3C-6D3A-4BFE-9AEB-7DD1192497AB}" type="pres">
      <dgm:prSet presAssocID="{5BD3D536-90CF-483F-AE0D-74823E203A7D}" presName="horzFour" presStyleCnt="0"/>
      <dgm:spPr/>
    </dgm:pt>
    <dgm:pt modelId="{61FDBC89-6219-445A-AE6B-0C24D1BA334A}" type="pres">
      <dgm:prSet presAssocID="{1AC8FB13-A01A-4B35-8167-09DCED15FD62}" presName="vertFour" presStyleCnt="0">
        <dgm:presLayoutVars>
          <dgm:chPref val="3"/>
        </dgm:presLayoutVars>
      </dgm:prSet>
      <dgm:spPr/>
    </dgm:pt>
    <dgm:pt modelId="{6CB36A7C-87A8-4559-AD7A-BEE2D69FC8D3}" type="pres">
      <dgm:prSet presAssocID="{1AC8FB13-A01A-4B35-8167-09DCED15FD62}" presName="txFour" presStyleLbl="node4" presStyleIdx="5" presStyleCnt="45">
        <dgm:presLayoutVars>
          <dgm:chPref val="3"/>
        </dgm:presLayoutVars>
      </dgm:prSet>
      <dgm:spPr/>
    </dgm:pt>
    <dgm:pt modelId="{0D2F7DC5-CDB9-4ACF-AD55-9FF89FFBCB73}" type="pres">
      <dgm:prSet presAssocID="{1AC8FB13-A01A-4B35-8167-09DCED15FD62}" presName="horzFour" presStyleCnt="0"/>
      <dgm:spPr/>
    </dgm:pt>
    <dgm:pt modelId="{16A8FC29-8EF5-4A8A-A5D0-EF2669C9E454}" type="pres">
      <dgm:prSet presAssocID="{2620BC5B-12D1-40A0-9015-23CAC98F3CE7}" presName="sibSpaceFour" presStyleCnt="0"/>
      <dgm:spPr/>
    </dgm:pt>
    <dgm:pt modelId="{6332DA0A-7F3D-4E4E-8C4E-C4A5E9DB80E8}" type="pres">
      <dgm:prSet presAssocID="{B6056B53-5D2E-4E5D-A511-E18F8F8B8CE4}" presName="vertFour" presStyleCnt="0">
        <dgm:presLayoutVars>
          <dgm:chPref val="3"/>
        </dgm:presLayoutVars>
      </dgm:prSet>
      <dgm:spPr/>
    </dgm:pt>
    <dgm:pt modelId="{E81DDCFE-2672-49C1-8A48-8268805A49DF}" type="pres">
      <dgm:prSet presAssocID="{B6056B53-5D2E-4E5D-A511-E18F8F8B8CE4}" presName="txFour" presStyleLbl="node4" presStyleIdx="6" presStyleCnt="45">
        <dgm:presLayoutVars>
          <dgm:chPref val="3"/>
        </dgm:presLayoutVars>
      </dgm:prSet>
      <dgm:spPr/>
    </dgm:pt>
    <dgm:pt modelId="{ADBD3F29-189F-4DD0-95D8-F464282B5D72}" type="pres">
      <dgm:prSet presAssocID="{B6056B53-5D2E-4E5D-A511-E18F8F8B8CE4}" presName="parTransFour" presStyleCnt="0"/>
      <dgm:spPr/>
    </dgm:pt>
    <dgm:pt modelId="{B9925F6E-9468-4820-9017-9FDE63596906}" type="pres">
      <dgm:prSet presAssocID="{B6056B53-5D2E-4E5D-A511-E18F8F8B8CE4}" presName="horzFour" presStyleCnt="0"/>
      <dgm:spPr/>
    </dgm:pt>
    <dgm:pt modelId="{D5A6C485-A584-4E17-9AD5-533803A99CC6}" type="pres">
      <dgm:prSet presAssocID="{E7CA8B3D-FE76-43DF-A640-EB1B5EC8A422}" presName="vertFour" presStyleCnt="0">
        <dgm:presLayoutVars>
          <dgm:chPref val="3"/>
        </dgm:presLayoutVars>
      </dgm:prSet>
      <dgm:spPr/>
    </dgm:pt>
    <dgm:pt modelId="{5E12DAB5-C944-42E2-9D42-FDCB3D8E0DDC}" type="pres">
      <dgm:prSet presAssocID="{E7CA8B3D-FE76-43DF-A640-EB1B5EC8A422}" presName="txFour" presStyleLbl="node4" presStyleIdx="7" presStyleCnt="45">
        <dgm:presLayoutVars>
          <dgm:chPref val="3"/>
        </dgm:presLayoutVars>
      </dgm:prSet>
      <dgm:spPr/>
    </dgm:pt>
    <dgm:pt modelId="{FB49A8E3-1F03-49F1-BCA8-EAA36FFEEACA}" type="pres">
      <dgm:prSet presAssocID="{E7CA8B3D-FE76-43DF-A640-EB1B5EC8A422}" presName="parTransFour" presStyleCnt="0"/>
      <dgm:spPr/>
    </dgm:pt>
    <dgm:pt modelId="{2370D397-24C5-466B-8E3F-59C80D5D6C86}" type="pres">
      <dgm:prSet presAssocID="{E7CA8B3D-FE76-43DF-A640-EB1B5EC8A422}" presName="horzFour" presStyleCnt="0"/>
      <dgm:spPr/>
    </dgm:pt>
    <dgm:pt modelId="{12815CE8-3208-4DBF-9CF5-5928D8B95F03}" type="pres">
      <dgm:prSet presAssocID="{99A3CCE2-27F7-4203-9FAF-08F65229E3F7}" presName="vertFour" presStyleCnt="0">
        <dgm:presLayoutVars>
          <dgm:chPref val="3"/>
        </dgm:presLayoutVars>
      </dgm:prSet>
      <dgm:spPr/>
    </dgm:pt>
    <dgm:pt modelId="{74B02582-B4C1-4E9B-A5E4-94F0A7B873EB}" type="pres">
      <dgm:prSet presAssocID="{99A3CCE2-27F7-4203-9FAF-08F65229E3F7}" presName="txFour" presStyleLbl="node4" presStyleIdx="8" presStyleCnt="45">
        <dgm:presLayoutVars>
          <dgm:chPref val="3"/>
        </dgm:presLayoutVars>
      </dgm:prSet>
      <dgm:spPr/>
    </dgm:pt>
    <dgm:pt modelId="{AA2A4CD9-FBC2-46E6-BE24-485B447CCD59}" type="pres">
      <dgm:prSet presAssocID="{99A3CCE2-27F7-4203-9FAF-08F65229E3F7}" presName="horzFour" presStyleCnt="0"/>
      <dgm:spPr/>
    </dgm:pt>
    <dgm:pt modelId="{BE4836A2-E4AB-4555-8998-26FA7E57D001}" type="pres">
      <dgm:prSet presAssocID="{2755FFAB-DC24-424B-B41A-719ADA451192}" presName="sibSpaceTwo" presStyleCnt="0"/>
      <dgm:spPr/>
    </dgm:pt>
    <dgm:pt modelId="{F8A08533-B728-4036-9C52-5A055F229148}" type="pres">
      <dgm:prSet presAssocID="{101B8B4F-4126-4764-B5D9-7A457F1264BF}" presName="vertTwo" presStyleCnt="0"/>
      <dgm:spPr/>
    </dgm:pt>
    <dgm:pt modelId="{E03F25E9-ED08-4093-91AB-E1B091BF4B9F}" type="pres">
      <dgm:prSet presAssocID="{101B8B4F-4126-4764-B5D9-7A457F1264BF}" presName="txTwo" presStyleLbl="node2" presStyleIdx="1" presStyleCnt="3">
        <dgm:presLayoutVars>
          <dgm:chPref val="3"/>
        </dgm:presLayoutVars>
      </dgm:prSet>
      <dgm:spPr/>
    </dgm:pt>
    <dgm:pt modelId="{E8DEE79F-201A-4310-B7B0-EEF700079E74}" type="pres">
      <dgm:prSet presAssocID="{101B8B4F-4126-4764-B5D9-7A457F1264BF}" presName="parTransTwo" presStyleCnt="0"/>
      <dgm:spPr/>
    </dgm:pt>
    <dgm:pt modelId="{E5981D91-1D2D-47A4-B8F2-41950D93C97C}" type="pres">
      <dgm:prSet presAssocID="{101B8B4F-4126-4764-B5D9-7A457F1264BF}" presName="horzTwo" presStyleCnt="0"/>
      <dgm:spPr/>
    </dgm:pt>
    <dgm:pt modelId="{C224AD30-30DD-4DF0-8EE5-EC136838AB68}" type="pres">
      <dgm:prSet presAssocID="{7832CFCD-463E-4761-B7C7-6E2475AC25AD}" presName="vertThree" presStyleCnt="0"/>
      <dgm:spPr/>
    </dgm:pt>
    <dgm:pt modelId="{3CFB3385-D9CF-4A08-BEAD-A51E307F133D}" type="pres">
      <dgm:prSet presAssocID="{7832CFCD-463E-4761-B7C7-6E2475AC25AD}" presName="txThree" presStyleLbl="node3" presStyleIdx="1" presStyleCnt="3">
        <dgm:presLayoutVars>
          <dgm:chPref val="3"/>
        </dgm:presLayoutVars>
      </dgm:prSet>
      <dgm:spPr/>
    </dgm:pt>
    <dgm:pt modelId="{C6CEBB03-A0DD-4202-A1E3-F09A499E1E24}" type="pres">
      <dgm:prSet presAssocID="{7832CFCD-463E-4761-B7C7-6E2475AC25AD}" presName="parTransThree" presStyleCnt="0"/>
      <dgm:spPr/>
    </dgm:pt>
    <dgm:pt modelId="{2755A17D-9FAD-4D56-92E1-11F578E357A3}" type="pres">
      <dgm:prSet presAssocID="{7832CFCD-463E-4761-B7C7-6E2475AC25AD}" presName="horzThree" presStyleCnt="0"/>
      <dgm:spPr/>
    </dgm:pt>
    <dgm:pt modelId="{188873E2-F2AE-49D7-8338-231E6EEF0524}" type="pres">
      <dgm:prSet presAssocID="{05CD31F4-5377-42F0-A9A9-10A165FFDD34}" presName="vertFour" presStyleCnt="0">
        <dgm:presLayoutVars>
          <dgm:chPref val="3"/>
        </dgm:presLayoutVars>
      </dgm:prSet>
      <dgm:spPr/>
    </dgm:pt>
    <dgm:pt modelId="{001E7E32-CA36-49CD-A1BB-E2D3BD4B4390}" type="pres">
      <dgm:prSet presAssocID="{05CD31F4-5377-42F0-A9A9-10A165FFDD34}" presName="txFour" presStyleLbl="node4" presStyleIdx="9" presStyleCnt="45">
        <dgm:presLayoutVars>
          <dgm:chPref val="3"/>
        </dgm:presLayoutVars>
      </dgm:prSet>
      <dgm:spPr/>
    </dgm:pt>
    <dgm:pt modelId="{752A7CF9-9995-4091-B6B9-DC5683980C8C}" type="pres">
      <dgm:prSet presAssocID="{05CD31F4-5377-42F0-A9A9-10A165FFDD34}" presName="parTransFour" presStyleCnt="0"/>
      <dgm:spPr/>
    </dgm:pt>
    <dgm:pt modelId="{70765B8C-65EE-4DF4-85EA-B5EEE7681D1E}" type="pres">
      <dgm:prSet presAssocID="{05CD31F4-5377-42F0-A9A9-10A165FFDD34}" presName="horzFour" presStyleCnt="0"/>
      <dgm:spPr/>
    </dgm:pt>
    <dgm:pt modelId="{70CD0452-0212-40F3-B787-4FB954B61B8A}" type="pres">
      <dgm:prSet presAssocID="{DEB5A29A-0673-4DB1-8017-FF0527CA21D6}" presName="vertFour" presStyleCnt="0">
        <dgm:presLayoutVars>
          <dgm:chPref val="3"/>
        </dgm:presLayoutVars>
      </dgm:prSet>
      <dgm:spPr/>
    </dgm:pt>
    <dgm:pt modelId="{5C14A6E4-94C4-42CC-8757-4B4FEC0FF6A7}" type="pres">
      <dgm:prSet presAssocID="{DEB5A29A-0673-4DB1-8017-FF0527CA21D6}" presName="txFour" presStyleLbl="node4" presStyleIdx="10" presStyleCnt="45">
        <dgm:presLayoutVars>
          <dgm:chPref val="3"/>
        </dgm:presLayoutVars>
      </dgm:prSet>
      <dgm:spPr/>
    </dgm:pt>
    <dgm:pt modelId="{2B0D2C0C-8376-47AA-BFC7-BAD34491C5AE}" type="pres">
      <dgm:prSet presAssocID="{DEB5A29A-0673-4DB1-8017-FF0527CA21D6}" presName="parTransFour" presStyleCnt="0"/>
      <dgm:spPr/>
    </dgm:pt>
    <dgm:pt modelId="{0F6CF1C9-DA83-4521-B453-46E7DE14FE8B}" type="pres">
      <dgm:prSet presAssocID="{DEB5A29A-0673-4DB1-8017-FF0527CA21D6}" presName="horzFour" presStyleCnt="0"/>
      <dgm:spPr/>
    </dgm:pt>
    <dgm:pt modelId="{76D50CAB-92CE-422C-871D-60D2EE787482}" type="pres">
      <dgm:prSet presAssocID="{E60AB49E-7E1A-40B1-873B-BB12E328A80D}" presName="vertFour" presStyleCnt="0">
        <dgm:presLayoutVars>
          <dgm:chPref val="3"/>
        </dgm:presLayoutVars>
      </dgm:prSet>
      <dgm:spPr/>
    </dgm:pt>
    <dgm:pt modelId="{B497BDCF-CAD2-48E9-AAED-C43D054487E4}" type="pres">
      <dgm:prSet presAssocID="{E60AB49E-7E1A-40B1-873B-BB12E328A80D}" presName="txFour" presStyleLbl="node4" presStyleIdx="11" presStyleCnt="45">
        <dgm:presLayoutVars>
          <dgm:chPref val="3"/>
        </dgm:presLayoutVars>
      </dgm:prSet>
      <dgm:spPr/>
    </dgm:pt>
    <dgm:pt modelId="{E360EEED-8AEF-43EA-BA24-4E1F36E90DCE}" type="pres">
      <dgm:prSet presAssocID="{E60AB49E-7E1A-40B1-873B-BB12E328A80D}" presName="horzFour" presStyleCnt="0"/>
      <dgm:spPr/>
    </dgm:pt>
    <dgm:pt modelId="{3710D7E6-CAD7-4831-86EE-48AA052451E4}" type="pres">
      <dgm:prSet presAssocID="{E7BC48BF-EADE-46E6-AA0D-8DA63DDE5803}" presName="sibSpaceFour" presStyleCnt="0"/>
      <dgm:spPr/>
    </dgm:pt>
    <dgm:pt modelId="{C7CCDA41-C820-4F84-842E-021050E57604}" type="pres">
      <dgm:prSet presAssocID="{5D88C884-61D3-415E-B19B-19EE8C47425E}" presName="vertFour" presStyleCnt="0">
        <dgm:presLayoutVars>
          <dgm:chPref val="3"/>
        </dgm:presLayoutVars>
      </dgm:prSet>
      <dgm:spPr/>
    </dgm:pt>
    <dgm:pt modelId="{DEA08294-7FF3-4474-8BA7-72BF25CE1F40}" type="pres">
      <dgm:prSet presAssocID="{5D88C884-61D3-415E-B19B-19EE8C47425E}" presName="txFour" presStyleLbl="node4" presStyleIdx="12" presStyleCnt="45">
        <dgm:presLayoutVars>
          <dgm:chPref val="3"/>
        </dgm:presLayoutVars>
      </dgm:prSet>
      <dgm:spPr/>
    </dgm:pt>
    <dgm:pt modelId="{0FC4D292-97CB-4CD4-B423-75BE45145471}" type="pres">
      <dgm:prSet presAssocID="{5D88C884-61D3-415E-B19B-19EE8C47425E}" presName="parTransFour" presStyleCnt="0"/>
      <dgm:spPr/>
    </dgm:pt>
    <dgm:pt modelId="{1AEE67C0-71D9-48F1-B632-B6562CDC7C49}" type="pres">
      <dgm:prSet presAssocID="{5D88C884-61D3-415E-B19B-19EE8C47425E}" presName="horzFour" presStyleCnt="0"/>
      <dgm:spPr/>
    </dgm:pt>
    <dgm:pt modelId="{C2516CFD-1E67-402D-A611-BCCAC290A2A9}" type="pres">
      <dgm:prSet presAssocID="{9175BF96-1997-4898-BD7B-FD54573FF75A}" presName="vertFour" presStyleCnt="0">
        <dgm:presLayoutVars>
          <dgm:chPref val="3"/>
        </dgm:presLayoutVars>
      </dgm:prSet>
      <dgm:spPr/>
    </dgm:pt>
    <dgm:pt modelId="{79D72CBD-9164-42DF-ADA5-61C0E31A1BA3}" type="pres">
      <dgm:prSet presAssocID="{9175BF96-1997-4898-BD7B-FD54573FF75A}" presName="txFour" presStyleLbl="node4" presStyleIdx="13" presStyleCnt="45">
        <dgm:presLayoutVars>
          <dgm:chPref val="3"/>
        </dgm:presLayoutVars>
      </dgm:prSet>
      <dgm:spPr/>
    </dgm:pt>
    <dgm:pt modelId="{31B27B66-FB7F-481E-B827-8650F6E983B1}" type="pres">
      <dgm:prSet presAssocID="{9175BF96-1997-4898-BD7B-FD54573FF75A}" presName="parTransFour" presStyleCnt="0"/>
      <dgm:spPr/>
    </dgm:pt>
    <dgm:pt modelId="{6B00C0DF-293D-47CE-98DD-27E112AFF7AB}" type="pres">
      <dgm:prSet presAssocID="{9175BF96-1997-4898-BD7B-FD54573FF75A}" presName="horzFour" presStyleCnt="0"/>
      <dgm:spPr/>
    </dgm:pt>
    <dgm:pt modelId="{4A439476-FAF2-4824-BFC7-5D5333EB9E02}" type="pres">
      <dgm:prSet presAssocID="{2E77800E-4D8A-420E-8B5E-5E083F7AD55E}" presName="vertFour" presStyleCnt="0">
        <dgm:presLayoutVars>
          <dgm:chPref val="3"/>
        </dgm:presLayoutVars>
      </dgm:prSet>
      <dgm:spPr/>
    </dgm:pt>
    <dgm:pt modelId="{B6656572-049C-4682-A51D-7202D63E54A9}" type="pres">
      <dgm:prSet presAssocID="{2E77800E-4D8A-420E-8B5E-5E083F7AD55E}" presName="txFour" presStyleLbl="node4" presStyleIdx="14" presStyleCnt="45">
        <dgm:presLayoutVars>
          <dgm:chPref val="3"/>
        </dgm:presLayoutVars>
      </dgm:prSet>
      <dgm:spPr/>
    </dgm:pt>
    <dgm:pt modelId="{57BD476F-FD8C-400B-A008-6BC49784D738}" type="pres">
      <dgm:prSet presAssocID="{2E77800E-4D8A-420E-8B5E-5E083F7AD55E}" presName="horzFour" presStyleCnt="0"/>
      <dgm:spPr/>
    </dgm:pt>
    <dgm:pt modelId="{C4E2F1ED-A9F5-47F0-BFCB-F1D4045B57E3}" type="pres">
      <dgm:prSet presAssocID="{560FBAC1-280F-4597-88C1-019E30C528F3}" presName="sibSpaceFour" presStyleCnt="0"/>
      <dgm:spPr/>
    </dgm:pt>
    <dgm:pt modelId="{D3168F89-DF37-4D03-9345-B833C8728818}" type="pres">
      <dgm:prSet presAssocID="{B3D45609-A95C-4A45-B223-EFB6BF5549DF}" presName="vertFour" presStyleCnt="0">
        <dgm:presLayoutVars>
          <dgm:chPref val="3"/>
        </dgm:presLayoutVars>
      </dgm:prSet>
      <dgm:spPr/>
    </dgm:pt>
    <dgm:pt modelId="{C563AC90-4544-426C-90E2-6EE3F82AC485}" type="pres">
      <dgm:prSet presAssocID="{B3D45609-A95C-4A45-B223-EFB6BF5549DF}" presName="txFour" presStyleLbl="node4" presStyleIdx="15" presStyleCnt="45">
        <dgm:presLayoutVars>
          <dgm:chPref val="3"/>
        </dgm:presLayoutVars>
      </dgm:prSet>
      <dgm:spPr/>
    </dgm:pt>
    <dgm:pt modelId="{6C8A29E6-E81B-4BF8-B25C-41677B29C5B7}" type="pres">
      <dgm:prSet presAssocID="{B3D45609-A95C-4A45-B223-EFB6BF5549DF}" presName="parTransFour" presStyleCnt="0"/>
      <dgm:spPr/>
    </dgm:pt>
    <dgm:pt modelId="{252FE069-8CF8-41BC-9DAA-B4EF4A918461}" type="pres">
      <dgm:prSet presAssocID="{B3D45609-A95C-4A45-B223-EFB6BF5549DF}" presName="horzFour" presStyleCnt="0"/>
      <dgm:spPr/>
    </dgm:pt>
    <dgm:pt modelId="{C4EE6CF5-B721-4443-8CAE-35EF374943D7}" type="pres">
      <dgm:prSet presAssocID="{8C1128A8-C704-494D-84A1-37C5206F7C53}" presName="vertFour" presStyleCnt="0">
        <dgm:presLayoutVars>
          <dgm:chPref val="3"/>
        </dgm:presLayoutVars>
      </dgm:prSet>
      <dgm:spPr/>
    </dgm:pt>
    <dgm:pt modelId="{6B9007D4-515E-4610-9DC8-5F27D82EF66A}" type="pres">
      <dgm:prSet presAssocID="{8C1128A8-C704-494D-84A1-37C5206F7C53}" presName="txFour" presStyleLbl="node4" presStyleIdx="16" presStyleCnt="45">
        <dgm:presLayoutVars>
          <dgm:chPref val="3"/>
        </dgm:presLayoutVars>
      </dgm:prSet>
      <dgm:spPr/>
    </dgm:pt>
    <dgm:pt modelId="{A3D35CB5-DBB4-4451-B8E0-35ED6CF286D1}" type="pres">
      <dgm:prSet presAssocID="{8C1128A8-C704-494D-84A1-37C5206F7C53}" presName="parTransFour" presStyleCnt="0"/>
      <dgm:spPr/>
    </dgm:pt>
    <dgm:pt modelId="{8FAD062B-3188-4D0A-9A10-F036E132DF33}" type="pres">
      <dgm:prSet presAssocID="{8C1128A8-C704-494D-84A1-37C5206F7C53}" presName="horzFour" presStyleCnt="0"/>
      <dgm:spPr/>
    </dgm:pt>
    <dgm:pt modelId="{547DFF68-0BFB-43C4-A2F4-A90AD788CAC7}" type="pres">
      <dgm:prSet presAssocID="{CFE5E00B-35EE-4BAB-9692-6196E67E1862}" presName="vertFour" presStyleCnt="0">
        <dgm:presLayoutVars>
          <dgm:chPref val="3"/>
        </dgm:presLayoutVars>
      </dgm:prSet>
      <dgm:spPr/>
    </dgm:pt>
    <dgm:pt modelId="{ED9AE440-1CFC-4947-BBFC-9DE023F724FB}" type="pres">
      <dgm:prSet presAssocID="{CFE5E00B-35EE-4BAB-9692-6196E67E1862}" presName="txFour" presStyleLbl="node4" presStyleIdx="17" presStyleCnt="45">
        <dgm:presLayoutVars>
          <dgm:chPref val="3"/>
        </dgm:presLayoutVars>
      </dgm:prSet>
      <dgm:spPr/>
    </dgm:pt>
    <dgm:pt modelId="{65422032-DFF3-4925-B98F-A5BD6DA1D459}" type="pres">
      <dgm:prSet presAssocID="{CFE5E00B-35EE-4BAB-9692-6196E67E1862}" presName="horzFour" presStyleCnt="0"/>
      <dgm:spPr/>
    </dgm:pt>
    <dgm:pt modelId="{76E6C893-7219-4859-9C13-D8E67C6A3EE8}" type="pres">
      <dgm:prSet presAssocID="{F9CA981E-314D-4C3E-85BF-AAE923A14983}" presName="sibSpaceFour" presStyleCnt="0"/>
      <dgm:spPr/>
    </dgm:pt>
    <dgm:pt modelId="{E93B137C-EF91-4402-8316-AE3D0E3BE34E}" type="pres">
      <dgm:prSet presAssocID="{58CB7C1C-C6F6-49CB-AB5F-34ABEED2D7B1}" presName="vertFour" presStyleCnt="0">
        <dgm:presLayoutVars>
          <dgm:chPref val="3"/>
        </dgm:presLayoutVars>
      </dgm:prSet>
      <dgm:spPr/>
    </dgm:pt>
    <dgm:pt modelId="{CAD08555-DDE4-474B-ADC0-C9295351DD07}" type="pres">
      <dgm:prSet presAssocID="{58CB7C1C-C6F6-49CB-AB5F-34ABEED2D7B1}" presName="txFour" presStyleLbl="node4" presStyleIdx="18" presStyleCnt="45">
        <dgm:presLayoutVars>
          <dgm:chPref val="3"/>
        </dgm:presLayoutVars>
      </dgm:prSet>
      <dgm:spPr/>
    </dgm:pt>
    <dgm:pt modelId="{A52FAF1D-3161-42B2-A7ED-4B7850A5DB58}" type="pres">
      <dgm:prSet presAssocID="{58CB7C1C-C6F6-49CB-AB5F-34ABEED2D7B1}" presName="parTransFour" presStyleCnt="0"/>
      <dgm:spPr/>
    </dgm:pt>
    <dgm:pt modelId="{4107D91A-F52D-4F0B-ACD8-70353A6AD955}" type="pres">
      <dgm:prSet presAssocID="{58CB7C1C-C6F6-49CB-AB5F-34ABEED2D7B1}" presName="horzFour" presStyleCnt="0"/>
      <dgm:spPr/>
    </dgm:pt>
    <dgm:pt modelId="{AE6C3681-D40A-4E5D-91D4-E0666DCCF507}" type="pres">
      <dgm:prSet presAssocID="{859CA878-428F-4823-97B3-5A09AA9D6095}" presName="vertFour" presStyleCnt="0">
        <dgm:presLayoutVars>
          <dgm:chPref val="3"/>
        </dgm:presLayoutVars>
      </dgm:prSet>
      <dgm:spPr/>
    </dgm:pt>
    <dgm:pt modelId="{0A8D85D5-7707-4CA2-A7F9-58713EA1B68A}" type="pres">
      <dgm:prSet presAssocID="{859CA878-428F-4823-97B3-5A09AA9D6095}" presName="txFour" presStyleLbl="node4" presStyleIdx="19" presStyleCnt="45">
        <dgm:presLayoutVars>
          <dgm:chPref val="3"/>
        </dgm:presLayoutVars>
      </dgm:prSet>
      <dgm:spPr/>
    </dgm:pt>
    <dgm:pt modelId="{8CA5BDE6-73E0-4154-8026-BEF6C06611C0}" type="pres">
      <dgm:prSet presAssocID="{859CA878-428F-4823-97B3-5A09AA9D6095}" presName="parTransFour" presStyleCnt="0"/>
      <dgm:spPr/>
    </dgm:pt>
    <dgm:pt modelId="{5CEA3496-B016-4095-A414-B3A721D6D5B2}" type="pres">
      <dgm:prSet presAssocID="{859CA878-428F-4823-97B3-5A09AA9D6095}" presName="horzFour" presStyleCnt="0"/>
      <dgm:spPr/>
    </dgm:pt>
    <dgm:pt modelId="{C3535730-4CBF-44B7-972C-83CD927C25D9}" type="pres">
      <dgm:prSet presAssocID="{EE14B498-F99A-4CFC-929C-F201CC9A7191}" presName="vertFour" presStyleCnt="0">
        <dgm:presLayoutVars>
          <dgm:chPref val="3"/>
        </dgm:presLayoutVars>
      </dgm:prSet>
      <dgm:spPr/>
    </dgm:pt>
    <dgm:pt modelId="{3F6B6F8F-60BE-4DC7-B0CA-4F4FB810E3AF}" type="pres">
      <dgm:prSet presAssocID="{EE14B498-F99A-4CFC-929C-F201CC9A7191}" presName="txFour" presStyleLbl="node4" presStyleIdx="20" presStyleCnt="45">
        <dgm:presLayoutVars>
          <dgm:chPref val="3"/>
        </dgm:presLayoutVars>
      </dgm:prSet>
      <dgm:spPr/>
    </dgm:pt>
    <dgm:pt modelId="{F722DBA8-29EF-4B85-80AD-221AF412A766}" type="pres">
      <dgm:prSet presAssocID="{EE14B498-F99A-4CFC-929C-F201CC9A7191}" presName="horzFour" presStyleCnt="0"/>
      <dgm:spPr/>
    </dgm:pt>
    <dgm:pt modelId="{4C936D5F-BD4C-4959-A43F-DED98D2CDD67}" type="pres">
      <dgm:prSet presAssocID="{AC0F7C89-9E6C-460B-911B-1330514F1420}" presName="sibSpaceFour" presStyleCnt="0"/>
      <dgm:spPr/>
    </dgm:pt>
    <dgm:pt modelId="{693DCC83-EB64-4FC4-ACF7-D773867DF938}" type="pres">
      <dgm:prSet presAssocID="{1DC0B3D5-7BF3-44E7-AB88-EE1AB60934F0}" presName="vertFour" presStyleCnt="0">
        <dgm:presLayoutVars>
          <dgm:chPref val="3"/>
        </dgm:presLayoutVars>
      </dgm:prSet>
      <dgm:spPr/>
    </dgm:pt>
    <dgm:pt modelId="{C4FB8144-6A2F-49C8-8E9A-078655CA3CF2}" type="pres">
      <dgm:prSet presAssocID="{1DC0B3D5-7BF3-44E7-AB88-EE1AB60934F0}" presName="txFour" presStyleLbl="node4" presStyleIdx="21" presStyleCnt="45">
        <dgm:presLayoutVars>
          <dgm:chPref val="3"/>
        </dgm:presLayoutVars>
      </dgm:prSet>
      <dgm:spPr/>
    </dgm:pt>
    <dgm:pt modelId="{B8D7F076-A4D2-44E2-A06E-6C5DC3C18605}" type="pres">
      <dgm:prSet presAssocID="{1DC0B3D5-7BF3-44E7-AB88-EE1AB60934F0}" presName="parTransFour" presStyleCnt="0"/>
      <dgm:spPr/>
    </dgm:pt>
    <dgm:pt modelId="{32C139AA-9163-4985-B4C6-9434E4E99B9F}" type="pres">
      <dgm:prSet presAssocID="{1DC0B3D5-7BF3-44E7-AB88-EE1AB60934F0}" presName="horzFour" presStyleCnt="0"/>
      <dgm:spPr/>
    </dgm:pt>
    <dgm:pt modelId="{C9D6DC92-9261-4DF3-B24E-B092230B62BF}" type="pres">
      <dgm:prSet presAssocID="{FBAE6E87-31A4-45C6-B115-6F32AA68A7D2}" presName="vertFour" presStyleCnt="0">
        <dgm:presLayoutVars>
          <dgm:chPref val="3"/>
        </dgm:presLayoutVars>
      </dgm:prSet>
      <dgm:spPr/>
    </dgm:pt>
    <dgm:pt modelId="{BA4D4A37-4B73-4366-81C9-4DE24A26CD3B}" type="pres">
      <dgm:prSet presAssocID="{FBAE6E87-31A4-45C6-B115-6F32AA68A7D2}" presName="txFour" presStyleLbl="node4" presStyleIdx="22" presStyleCnt="45">
        <dgm:presLayoutVars>
          <dgm:chPref val="3"/>
        </dgm:presLayoutVars>
      </dgm:prSet>
      <dgm:spPr/>
    </dgm:pt>
    <dgm:pt modelId="{C23A99BE-B804-4B20-A876-0BF35765E28B}" type="pres">
      <dgm:prSet presAssocID="{FBAE6E87-31A4-45C6-B115-6F32AA68A7D2}" presName="parTransFour" presStyleCnt="0"/>
      <dgm:spPr/>
    </dgm:pt>
    <dgm:pt modelId="{F77262FB-C7BA-400C-A7A8-DE41307577B2}" type="pres">
      <dgm:prSet presAssocID="{FBAE6E87-31A4-45C6-B115-6F32AA68A7D2}" presName="horzFour" presStyleCnt="0"/>
      <dgm:spPr/>
    </dgm:pt>
    <dgm:pt modelId="{A65BF56F-BF91-49CB-BD62-BAB924C6448D}" type="pres">
      <dgm:prSet presAssocID="{584CD257-C119-41A4-A8E9-CCDCFF3885FF}" presName="vertFour" presStyleCnt="0">
        <dgm:presLayoutVars>
          <dgm:chPref val="3"/>
        </dgm:presLayoutVars>
      </dgm:prSet>
      <dgm:spPr/>
    </dgm:pt>
    <dgm:pt modelId="{11161A96-2404-4EB9-A6AD-E6AD5B57A1B7}" type="pres">
      <dgm:prSet presAssocID="{584CD257-C119-41A4-A8E9-CCDCFF3885FF}" presName="txFour" presStyleLbl="node4" presStyleIdx="23" presStyleCnt="45">
        <dgm:presLayoutVars>
          <dgm:chPref val="3"/>
        </dgm:presLayoutVars>
      </dgm:prSet>
      <dgm:spPr/>
    </dgm:pt>
    <dgm:pt modelId="{96A3B9E2-18D0-4844-895E-3D93FF7C17AE}" type="pres">
      <dgm:prSet presAssocID="{584CD257-C119-41A4-A8E9-CCDCFF3885FF}" presName="horzFour" presStyleCnt="0"/>
      <dgm:spPr/>
    </dgm:pt>
    <dgm:pt modelId="{E18D59F9-F05D-4BB1-9208-FD8985D5657D}" type="pres">
      <dgm:prSet presAssocID="{3DB38A91-5B49-486D-86D2-9E555DAF0DB9}" presName="sibSpaceTwo" presStyleCnt="0"/>
      <dgm:spPr/>
    </dgm:pt>
    <dgm:pt modelId="{ECD0D6BA-7B89-431E-9E6F-7F926B558CF4}" type="pres">
      <dgm:prSet presAssocID="{61390BFA-46FE-45E4-A9D0-39BAF690409C}" presName="vertTwo" presStyleCnt="0"/>
      <dgm:spPr/>
    </dgm:pt>
    <dgm:pt modelId="{2F2CE671-C118-4548-88CC-6DA69B2E921A}" type="pres">
      <dgm:prSet presAssocID="{61390BFA-46FE-45E4-A9D0-39BAF690409C}" presName="txTwo" presStyleLbl="node2" presStyleIdx="2" presStyleCnt="3">
        <dgm:presLayoutVars>
          <dgm:chPref val="3"/>
        </dgm:presLayoutVars>
      </dgm:prSet>
      <dgm:spPr/>
    </dgm:pt>
    <dgm:pt modelId="{58F74279-D4DB-4645-B6F6-D189990F95EE}" type="pres">
      <dgm:prSet presAssocID="{61390BFA-46FE-45E4-A9D0-39BAF690409C}" presName="parTransTwo" presStyleCnt="0"/>
      <dgm:spPr/>
    </dgm:pt>
    <dgm:pt modelId="{DD8DBBD5-6214-407B-B364-CBDB66B8FBEB}" type="pres">
      <dgm:prSet presAssocID="{61390BFA-46FE-45E4-A9D0-39BAF690409C}" presName="horzTwo" presStyleCnt="0"/>
      <dgm:spPr/>
    </dgm:pt>
    <dgm:pt modelId="{B7846584-63A7-4496-BE38-0FA5A4455076}" type="pres">
      <dgm:prSet presAssocID="{934F46AA-DEB6-4314-A4D6-6E4B2A79EB68}" presName="vertThree" presStyleCnt="0"/>
      <dgm:spPr/>
    </dgm:pt>
    <dgm:pt modelId="{5B297CDD-8109-4D20-B3F6-E167E4179BCB}" type="pres">
      <dgm:prSet presAssocID="{934F46AA-DEB6-4314-A4D6-6E4B2A79EB68}" presName="txThree" presStyleLbl="node3" presStyleIdx="2" presStyleCnt="3">
        <dgm:presLayoutVars>
          <dgm:chPref val="3"/>
        </dgm:presLayoutVars>
      </dgm:prSet>
      <dgm:spPr/>
    </dgm:pt>
    <dgm:pt modelId="{1F120606-B18E-464C-A53D-B0F711509BB6}" type="pres">
      <dgm:prSet presAssocID="{934F46AA-DEB6-4314-A4D6-6E4B2A79EB68}" presName="parTransThree" presStyleCnt="0"/>
      <dgm:spPr/>
    </dgm:pt>
    <dgm:pt modelId="{13302B04-B3E2-4C58-A0A2-07924C9719E6}" type="pres">
      <dgm:prSet presAssocID="{934F46AA-DEB6-4314-A4D6-6E4B2A79EB68}" presName="horzThree" presStyleCnt="0"/>
      <dgm:spPr/>
    </dgm:pt>
    <dgm:pt modelId="{2647A39B-42BD-4980-8039-5652F2B96A3E}" type="pres">
      <dgm:prSet presAssocID="{F9320A23-5098-4D4A-A01A-2BE94110027A}" presName="vertFour" presStyleCnt="0">
        <dgm:presLayoutVars>
          <dgm:chPref val="3"/>
        </dgm:presLayoutVars>
      </dgm:prSet>
      <dgm:spPr/>
    </dgm:pt>
    <dgm:pt modelId="{33B92C47-7209-4293-882D-5D470A2CB130}" type="pres">
      <dgm:prSet presAssocID="{F9320A23-5098-4D4A-A01A-2BE94110027A}" presName="txFour" presStyleLbl="node4" presStyleIdx="24" presStyleCnt="45">
        <dgm:presLayoutVars>
          <dgm:chPref val="3"/>
        </dgm:presLayoutVars>
      </dgm:prSet>
      <dgm:spPr/>
    </dgm:pt>
    <dgm:pt modelId="{E5465FB1-003D-4CE3-9642-3B00AF5025D0}" type="pres">
      <dgm:prSet presAssocID="{F9320A23-5098-4D4A-A01A-2BE94110027A}" presName="parTransFour" presStyleCnt="0"/>
      <dgm:spPr/>
    </dgm:pt>
    <dgm:pt modelId="{BA79C4F2-2981-4246-B37E-C4A67110083E}" type="pres">
      <dgm:prSet presAssocID="{F9320A23-5098-4D4A-A01A-2BE94110027A}" presName="horzFour" presStyleCnt="0"/>
      <dgm:spPr/>
    </dgm:pt>
    <dgm:pt modelId="{75BF82DC-A5A2-4C37-9FF7-84CC93185017}" type="pres">
      <dgm:prSet presAssocID="{65D043C3-4F2A-46EA-A5B5-0DB4A98A580C}" presName="vertFour" presStyleCnt="0">
        <dgm:presLayoutVars>
          <dgm:chPref val="3"/>
        </dgm:presLayoutVars>
      </dgm:prSet>
      <dgm:spPr/>
    </dgm:pt>
    <dgm:pt modelId="{EA638529-7C93-4B1A-8F35-612E20A4A2D5}" type="pres">
      <dgm:prSet presAssocID="{65D043C3-4F2A-46EA-A5B5-0DB4A98A580C}" presName="txFour" presStyleLbl="node4" presStyleIdx="25" presStyleCnt="45">
        <dgm:presLayoutVars>
          <dgm:chPref val="3"/>
        </dgm:presLayoutVars>
      </dgm:prSet>
      <dgm:spPr/>
    </dgm:pt>
    <dgm:pt modelId="{66111E46-161A-4768-93FA-DF7075EF19A1}" type="pres">
      <dgm:prSet presAssocID="{65D043C3-4F2A-46EA-A5B5-0DB4A98A580C}" presName="parTransFour" presStyleCnt="0"/>
      <dgm:spPr/>
    </dgm:pt>
    <dgm:pt modelId="{EC383F2A-8109-4BB9-B580-65FAA1E2E994}" type="pres">
      <dgm:prSet presAssocID="{65D043C3-4F2A-46EA-A5B5-0DB4A98A580C}" presName="horzFour" presStyleCnt="0"/>
      <dgm:spPr/>
    </dgm:pt>
    <dgm:pt modelId="{FCC6CFF3-9E12-4B40-BB22-1F4C8629797D}" type="pres">
      <dgm:prSet presAssocID="{FC4487FB-9922-4F0F-8A3B-EC438A704B7D}" presName="vertFour" presStyleCnt="0">
        <dgm:presLayoutVars>
          <dgm:chPref val="3"/>
        </dgm:presLayoutVars>
      </dgm:prSet>
      <dgm:spPr/>
    </dgm:pt>
    <dgm:pt modelId="{B239A9A6-E433-4A39-B298-4C986D159981}" type="pres">
      <dgm:prSet presAssocID="{FC4487FB-9922-4F0F-8A3B-EC438A704B7D}" presName="txFour" presStyleLbl="node4" presStyleIdx="26" presStyleCnt="45">
        <dgm:presLayoutVars>
          <dgm:chPref val="3"/>
        </dgm:presLayoutVars>
      </dgm:prSet>
      <dgm:spPr/>
    </dgm:pt>
    <dgm:pt modelId="{9292B8DD-557E-4006-8C25-82ABC54A5305}" type="pres">
      <dgm:prSet presAssocID="{FC4487FB-9922-4F0F-8A3B-EC438A704B7D}" presName="horzFour" presStyleCnt="0"/>
      <dgm:spPr/>
    </dgm:pt>
    <dgm:pt modelId="{028F3C55-D9E7-42DF-A90A-EB759EBC8D5C}" type="pres">
      <dgm:prSet presAssocID="{9393135F-18B8-4EAD-AC3A-21C457072A6C}" presName="sibSpaceFour" presStyleCnt="0"/>
      <dgm:spPr/>
    </dgm:pt>
    <dgm:pt modelId="{A8F8B4F8-9291-4FBD-A963-38C1C85E8CF8}" type="pres">
      <dgm:prSet presAssocID="{FFD9E794-E7D7-4598-B89B-BB7D21180E4D}" presName="vertFour" presStyleCnt="0">
        <dgm:presLayoutVars>
          <dgm:chPref val="3"/>
        </dgm:presLayoutVars>
      </dgm:prSet>
      <dgm:spPr/>
    </dgm:pt>
    <dgm:pt modelId="{BBA80EC3-C97C-439C-9582-608DE62A7785}" type="pres">
      <dgm:prSet presAssocID="{FFD9E794-E7D7-4598-B89B-BB7D21180E4D}" presName="txFour" presStyleLbl="node4" presStyleIdx="27" presStyleCnt="45">
        <dgm:presLayoutVars>
          <dgm:chPref val="3"/>
        </dgm:presLayoutVars>
      </dgm:prSet>
      <dgm:spPr/>
    </dgm:pt>
    <dgm:pt modelId="{901B95CD-C974-468F-9CC6-F5BF2040F58A}" type="pres">
      <dgm:prSet presAssocID="{FFD9E794-E7D7-4598-B89B-BB7D21180E4D}" presName="parTransFour" presStyleCnt="0"/>
      <dgm:spPr/>
    </dgm:pt>
    <dgm:pt modelId="{0A59ADE6-5B0E-4286-B42F-CCC04CE663C7}" type="pres">
      <dgm:prSet presAssocID="{FFD9E794-E7D7-4598-B89B-BB7D21180E4D}" presName="horzFour" presStyleCnt="0"/>
      <dgm:spPr/>
    </dgm:pt>
    <dgm:pt modelId="{2B15E57E-7D44-4C53-8E85-FAE2DDAFFADC}" type="pres">
      <dgm:prSet presAssocID="{32AA227F-2AB0-45DC-98CF-0A0D7C4B1F8D}" presName="vertFour" presStyleCnt="0">
        <dgm:presLayoutVars>
          <dgm:chPref val="3"/>
        </dgm:presLayoutVars>
      </dgm:prSet>
      <dgm:spPr/>
    </dgm:pt>
    <dgm:pt modelId="{18B9BC87-22CA-4C9A-8672-76698903AA85}" type="pres">
      <dgm:prSet presAssocID="{32AA227F-2AB0-45DC-98CF-0A0D7C4B1F8D}" presName="txFour" presStyleLbl="node4" presStyleIdx="28" presStyleCnt="45">
        <dgm:presLayoutVars>
          <dgm:chPref val="3"/>
        </dgm:presLayoutVars>
      </dgm:prSet>
      <dgm:spPr/>
    </dgm:pt>
    <dgm:pt modelId="{F0A2D852-7DDA-4552-9720-3197ADB61A94}" type="pres">
      <dgm:prSet presAssocID="{32AA227F-2AB0-45DC-98CF-0A0D7C4B1F8D}" presName="parTransFour" presStyleCnt="0"/>
      <dgm:spPr/>
    </dgm:pt>
    <dgm:pt modelId="{7A1D691F-10BC-42C6-9085-365A2F0149CA}" type="pres">
      <dgm:prSet presAssocID="{32AA227F-2AB0-45DC-98CF-0A0D7C4B1F8D}" presName="horzFour" presStyleCnt="0"/>
      <dgm:spPr/>
    </dgm:pt>
    <dgm:pt modelId="{C3546B43-B30F-4524-A8F7-72D6423DBF11}" type="pres">
      <dgm:prSet presAssocID="{7E0A6DDF-277A-4DE8-8B43-C30ECCEA5050}" presName="vertFour" presStyleCnt="0">
        <dgm:presLayoutVars>
          <dgm:chPref val="3"/>
        </dgm:presLayoutVars>
      </dgm:prSet>
      <dgm:spPr/>
    </dgm:pt>
    <dgm:pt modelId="{891549E0-4C63-4C63-A5F2-B5FA9CBA3D9D}" type="pres">
      <dgm:prSet presAssocID="{7E0A6DDF-277A-4DE8-8B43-C30ECCEA5050}" presName="txFour" presStyleLbl="node4" presStyleIdx="29" presStyleCnt="45">
        <dgm:presLayoutVars>
          <dgm:chPref val="3"/>
        </dgm:presLayoutVars>
      </dgm:prSet>
      <dgm:spPr/>
    </dgm:pt>
    <dgm:pt modelId="{429E8D6A-EEED-4604-A37E-2950EEEAC13F}" type="pres">
      <dgm:prSet presAssocID="{7E0A6DDF-277A-4DE8-8B43-C30ECCEA5050}" presName="horzFour" presStyleCnt="0"/>
      <dgm:spPr/>
    </dgm:pt>
    <dgm:pt modelId="{1A9D5C80-C089-4667-B332-0F9A3D5BF14B}" type="pres">
      <dgm:prSet presAssocID="{155F47DA-E4A2-44BD-AE62-A4953E387F79}" presName="sibSpaceFour" presStyleCnt="0"/>
      <dgm:spPr/>
    </dgm:pt>
    <dgm:pt modelId="{97B17E83-BD29-4856-940C-CABE8ADB5B53}" type="pres">
      <dgm:prSet presAssocID="{08F7B2BD-2004-43B3-A60A-0B073F797B1B}" presName="vertFour" presStyleCnt="0">
        <dgm:presLayoutVars>
          <dgm:chPref val="3"/>
        </dgm:presLayoutVars>
      </dgm:prSet>
      <dgm:spPr/>
    </dgm:pt>
    <dgm:pt modelId="{E6E0B53F-083C-4601-9053-ADA6E968BB52}" type="pres">
      <dgm:prSet presAssocID="{08F7B2BD-2004-43B3-A60A-0B073F797B1B}" presName="txFour" presStyleLbl="node4" presStyleIdx="30" presStyleCnt="45">
        <dgm:presLayoutVars>
          <dgm:chPref val="3"/>
        </dgm:presLayoutVars>
      </dgm:prSet>
      <dgm:spPr/>
    </dgm:pt>
    <dgm:pt modelId="{76C2DF4D-EECC-4C77-8DAE-F7BA1F589221}" type="pres">
      <dgm:prSet presAssocID="{08F7B2BD-2004-43B3-A60A-0B073F797B1B}" presName="parTransFour" presStyleCnt="0"/>
      <dgm:spPr/>
    </dgm:pt>
    <dgm:pt modelId="{F299A7AC-70D6-49B0-A8C7-8C57625EFF52}" type="pres">
      <dgm:prSet presAssocID="{08F7B2BD-2004-43B3-A60A-0B073F797B1B}" presName="horzFour" presStyleCnt="0"/>
      <dgm:spPr/>
    </dgm:pt>
    <dgm:pt modelId="{E61F27DC-BFCB-4F20-B436-55BDE961DE29}" type="pres">
      <dgm:prSet presAssocID="{2B6ABAF6-920A-44A7-8929-90A90ABDF064}" presName="vertFour" presStyleCnt="0">
        <dgm:presLayoutVars>
          <dgm:chPref val="3"/>
        </dgm:presLayoutVars>
      </dgm:prSet>
      <dgm:spPr/>
    </dgm:pt>
    <dgm:pt modelId="{0119A175-2B9F-43FA-84B2-0C817FCFF215}" type="pres">
      <dgm:prSet presAssocID="{2B6ABAF6-920A-44A7-8929-90A90ABDF064}" presName="txFour" presStyleLbl="node4" presStyleIdx="31" presStyleCnt="45">
        <dgm:presLayoutVars>
          <dgm:chPref val="3"/>
        </dgm:presLayoutVars>
      </dgm:prSet>
      <dgm:spPr/>
    </dgm:pt>
    <dgm:pt modelId="{3DE7BFF2-DB8C-4BED-A295-90F5D7C354D0}" type="pres">
      <dgm:prSet presAssocID="{2B6ABAF6-920A-44A7-8929-90A90ABDF064}" presName="parTransFour" presStyleCnt="0"/>
      <dgm:spPr/>
    </dgm:pt>
    <dgm:pt modelId="{3756E757-89A5-4898-9A68-92624788F4BF}" type="pres">
      <dgm:prSet presAssocID="{2B6ABAF6-920A-44A7-8929-90A90ABDF064}" presName="horzFour" presStyleCnt="0"/>
      <dgm:spPr/>
    </dgm:pt>
    <dgm:pt modelId="{16506544-DDDC-4C39-88F2-EB48EF4F9DB2}" type="pres">
      <dgm:prSet presAssocID="{E4B3BA88-06DC-459A-B41F-F0735EDC5B97}" presName="vertFour" presStyleCnt="0">
        <dgm:presLayoutVars>
          <dgm:chPref val="3"/>
        </dgm:presLayoutVars>
      </dgm:prSet>
      <dgm:spPr/>
    </dgm:pt>
    <dgm:pt modelId="{130284B0-1414-4ECF-8D0C-667D2006CAC6}" type="pres">
      <dgm:prSet presAssocID="{E4B3BA88-06DC-459A-B41F-F0735EDC5B97}" presName="txFour" presStyleLbl="node4" presStyleIdx="32" presStyleCnt="45">
        <dgm:presLayoutVars>
          <dgm:chPref val="3"/>
        </dgm:presLayoutVars>
      </dgm:prSet>
      <dgm:spPr/>
    </dgm:pt>
    <dgm:pt modelId="{02C81CF2-61E0-4208-8766-433A17DDC505}" type="pres">
      <dgm:prSet presAssocID="{E4B3BA88-06DC-459A-B41F-F0735EDC5B97}" presName="horzFour" presStyleCnt="0"/>
      <dgm:spPr/>
    </dgm:pt>
    <dgm:pt modelId="{0AE9630F-DB2A-45A3-9493-9E23B78CF403}" type="pres">
      <dgm:prSet presAssocID="{A02E28FF-40FA-488E-B8CD-4A9619C4883D}" presName="sibSpaceFour" presStyleCnt="0"/>
      <dgm:spPr/>
    </dgm:pt>
    <dgm:pt modelId="{675A62C1-F266-4A42-989A-67AB7A7376BB}" type="pres">
      <dgm:prSet presAssocID="{B6C795A8-79D3-4572-8781-F3621741E3C5}" presName="vertFour" presStyleCnt="0">
        <dgm:presLayoutVars>
          <dgm:chPref val="3"/>
        </dgm:presLayoutVars>
      </dgm:prSet>
      <dgm:spPr/>
    </dgm:pt>
    <dgm:pt modelId="{F85A9A2A-6C3D-4E1B-BD9E-56A8FCF80AA8}" type="pres">
      <dgm:prSet presAssocID="{B6C795A8-79D3-4572-8781-F3621741E3C5}" presName="txFour" presStyleLbl="node4" presStyleIdx="33" presStyleCnt="45">
        <dgm:presLayoutVars>
          <dgm:chPref val="3"/>
        </dgm:presLayoutVars>
      </dgm:prSet>
      <dgm:spPr/>
    </dgm:pt>
    <dgm:pt modelId="{2DCD0498-C3E6-40CA-98D0-1217B86DD939}" type="pres">
      <dgm:prSet presAssocID="{B6C795A8-79D3-4572-8781-F3621741E3C5}" presName="parTransFour" presStyleCnt="0"/>
      <dgm:spPr/>
    </dgm:pt>
    <dgm:pt modelId="{20909A38-0A85-46C8-82CA-EF322BFD9DC3}" type="pres">
      <dgm:prSet presAssocID="{B6C795A8-79D3-4572-8781-F3621741E3C5}" presName="horzFour" presStyleCnt="0"/>
      <dgm:spPr/>
    </dgm:pt>
    <dgm:pt modelId="{0BA15D91-D7E5-4964-993B-5205C93E8347}" type="pres">
      <dgm:prSet presAssocID="{A522A09A-9F21-4EA6-8020-C3A6C3F3506C}" presName="vertFour" presStyleCnt="0">
        <dgm:presLayoutVars>
          <dgm:chPref val="3"/>
        </dgm:presLayoutVars>
      </dgm:prSet>
      <dgm:spPr/>
    </dgm:pt>
    <dgm:pt modelId="{A9B23458-9F4B-4CAD-BA32-45E57A811C9B}" type="pres">
      <dgm:prSet presAssocID="{A522A09A-9F21-4EA6-8020-C3A6C3F3506C}" presName="txFour" presStyleLbl="node4" presStyleIdx="34" presStyleCnt="45">
        <dgm:presLayoutVars>
          <dgm:chPref val="3"/>
        </dgm:presLayoutVars>
      </dgm:prSet>
      <dgm:spPr/>
    </dgm:pt>
    <dgm:pt modelId="{CC30B391-D7A1-4766-AEF1-E803B45EF267}" type="pres">
      <dgm:prSet presAssocID="{A522A09A-9F21-4EA6-8020-C3A6C3F3506C}" presName="parTransFour" presStyleCnt="0"/>
      <dgm:spPr/>
    </dgm:pt>
    <dgm:pt modelId="{D5A4C0E0-B035-4881-83C7-6D03602CC98A}" type="pres">
      <dgm:prSet presAssocID="{A522A09A-9F21-4EA6-8020-C3A6C3F3506C}" presName="horzFour" presStyleCnt="0"/>
      <dgm:spPr/>
    </dgm:pt>
    <dgm:pt modelId="{225F1EC1-4EEC-4712-A5A6-ED02ACE948EC}" type="pres">
      <dgm:prSet presAssocID="{901549EB-0EE5-485C-B590-FF4E2C9A9676}" presName="vertFour" presStyleCnt="0">
        <dgm:presLayoutVars>
          <dgm:chPref val="3"/>
        </dgm:presLayoutVars>
      </dgm:prSet>
      <dgm:spPr/>
    </dgm:pt>
    <dgm:pt modelId="{F03F77D6-0867-4D08-8997-43D5B056C098}" type="pres">
      <dgm:prSet presAssocID="{901549EB-0EE5-485C-B590-FF4E2C9A9676}" presName="txFour" presStyleLbl="node4" presStyleIdx="35" presStyleCnt="45">
        <dgm:presLayoutVars>
          <dgm:chPref val="3"/>
        </dgm:presLayoutVars>
      </dgm:prSet>
      <dgm:spPr/>
    </dgm:pt>
    <dgm:pt modelId="{C9D4DF58-8F85-4E7A-A0F2-E3A72737ACCF}" type="pres">
      <dgm:prSet presAssocID="{901549EB-0EE5-485C-B590-FF4E2C9A9676}" presName="horzFour" presStyleCnt="0"/>
      <dgm:spPr/>
    </dgm:pt>
    <dgm:pt modelId="{3A91DF45-913E-4768-AF18-3F667DD157B4}" type="pres">
      <dgm:prSet presAssocID="{6219BE00-8CDD-4739-A115-5AAAD615E8F9}" presName="sibSpaceFour" presStyleCnt="0"/>
      <dgm:spPr/>
    </dgm:pt>
    <dgm:pt modelId="{6E5C8413-32BE-4059-91B0-D738DAC40335}" type="pres">
      <dgm:prSet presAssocID="{95D2CB07-54CF-4C5E-94AE-5CF69E366753}" presName="vertFour" presStyleCnt="0">
        <dgm:presLayoutVars>
          <dgm:chPref val="3"/>
        </dgm:presLayoutVars>
      </dgm:prSet>
      <dgm:spPr/>
    </dgm:pt>
    <dgm:pt modelId="{E902CDFE-776E-48B4-A056-49BFF448C671}" type="pres">
      <dgm:prSet presAssocID="{95D2CB07-54CF-4C5E-94AE-5CF69E366753}" presName="txFour" presStyleLbl="node4" presStyleIdx="36" presStyleCnt="45">
        <dgm:presLayoutVars>
          <dgm:chPref val="3"/>
        </dgm:presLayoutVars>
      </dgm:prSet>
      <dgm:spPr/>
    </dgm:pt>
    <dgm:pt modelId="{375DDDCE-0CB1-4676-AE8F-C2CE16F22CB1}" type="pres">
      <dgm:prSet presAssocID="{95D2CB07-54CF-4C5E-94AE-5CF69E366753}" presName="parTransFour" presStyleCnt="0"/>
      <dgm:spPr/>
    </dgm:pt>
    <dgm:pt modelId="{C891CFE0-C7CD-4C65-ABD7-FE3A32F50E5D}" type="pres">
      <dgm:prSet presAssocID="{95D2CB07-54CF-4C5E-94AE-5CF69E366753}" presName="horzFour" presStyleCnt="0"/>
      <dgm:spPr/>
    </dgm:pt>
    <dgm:pt modelId="{BEA59E32-66EA-4755-83A6-5707C91867F3}" type="pres">
      <dgm:prSet presAssocID="{5E467B52-06E2-4F1A-8AEB-131E0F19C101}" presName="vertFour" presStyleCnt="0">
        <dgm:presLayoutVars>
          <dgm:chPref val="3"/>
        </dgm:presLayoutVars>
      </dgm:prSet>
      <dgm:spPr/>
    </dgm:pt>
    <dgm:pt modelId="{ECA83FA6-F2C2-4D56-AD15-A6BBE2D66EF7}" type="pres">
      <dgm:prSet presAssocID="{5E467B52-06E2-4F1A-8AEB-131E0F19C101}" presName="txFour" presStyleLbl="node4" presStyleIdx="37" presStyleCnt="45">
        <dgm:presLayoutVars>
          <dgm:chPref val="3"/>
        </dgm:presLayoutVars>
      </dgm:prSet>
      <dgm:spPr/>
    </dgm:pt>
    <dgm:pt modelId="{99516828-E24C-451D-8B04-AB9BCC2FA5D0}" type="pres">
      <dgm:prSet presAssocID="{5E467B52-06E2-4F1A-8AEB-131E0F19C101}" presName="parTransFour" presStyleCnt="0"/>
      <dgm:spPr/>
    </dgm:pt>
    <dgm:pt modelId="{E7E70851-91F0-4D27-82B8-B15BFBB2989C}" type="pres">
      <dgm:prSet presAssocID="{5E467B52-06E2-4F1A-8AEB-131E0F19C101}" presName="horzFour" presStyleCnt="0"/>
      <dgm:spPr/>
    </dgm:pt>
    <dgm:pt modelId="{97086C4D-646A-42DD-BC13-083A3F2DCC94}" type="pres">
      <dgm:prSet presAssocID="{547EC15F-90BC-4440-90CC-0DFEB65C5CE2}" presName="vertFour" presStyleCnt="0">
        <dgm:presLayoutVars>
          <dgm:chPref val="3"/>
        </dgm:presLayoutVars>
      </dgm:prSet>
      <dgm:spPr/>
    </dgm:pt>
    <dgm:pt modelId="{43C32814-47AE-4DAD-83FD-C71A0B26B27F}" type="pres">
      <dgm:prSet presAssocID="{547EC15F-90BC-4440-90CC-0DFEB65C5CE2}" presName="txFour" presStyleLbl="node4" presStyleIdx="38" presStyleCnt="45">
        <dgm:presLayoutVars>
          <dgm:chPref val="3"/>
        </dgm:presLayoutVars>
      </dgm:prSet>
      <dgm:spPr/>
    </dgm:pt>
    <dgm:pt modelId="{B1B1185D-A991-43C9-A7C6-B045437B9B61}" type="pres">
      <dgm:prSet presAssocID="{547EC15F-90BC-4440-90CC-0DFEB65C5CE2}" presName="horzFour" presStyleCnt="0"/>
      <dgm:spPr/>
    </dgm:pt>
    <dgm:pt modelId="{422F5D85-7670-4318-9CF2-30574327A25A}" type="pres">
      <dgm:prSet presAssocID="{BAE5C1B8-AF16-40BF-A496-D7A26EDB03ED}" presName="sibSpaceFour" presStyleCnt="0"/>
      <dgm:spPr/>
    </dgm:pt>
    <dgm:pt modelId="{B8F82FCE-C4DB-40D8-983B-E1259B0CB253}" type="pres">
      <dgm:prSet presAssocID="{90FE507B-23C0-4263-8AB8-3EBA3857FFE5}" presName="vertFour" presStyleCnt="0">
        <dgm:presLayoutVars>
          <dgm:chPref val="3"/>
        </dgm:presLayoutVars>
      </dgm:prSet>
      <dgm:spPr/>
    </dgm:pt>
    <dgm:pt modelId="{89729E5E-A9B8-4ABD-B4C5-7FCAA75B016B}" type="pres">
      <dgm:prSet presAssocID="{90FE507B-23C0-4263-8AB8-3EBA3857FFE5}" presName="txFour" presStyleLbl="node4" presStyleIdx="39" presStyleCnt="45">
        <dgm:presLayoutVars>
          <dgm:chPref val="3"/>
        </dgm:presLayoutVars>
      </dgm:prSet>
      <dgm:spPr/>
    </dgm:pt>
    <dgm:pt modelId="{592F4B21-5E29-4D20-A800-EC38ABE9EBA9}" type="pres">
      <dgm:prSet presAssocID="{90FE507B-23C0-4263-8AB8-3EBA3857FFE5}" presName="parTransFour" presStyleCnt="0"/>
      <dgm:spPr/>
    </dgm:pt>
    <dgm:pt modelId="{8E55DD82-2A05-445B-9E08-D23C7D93DBC4}" type="pres">
      <dgm:prSet presAssocID="{90FE507B-23C0-4263-8AB8-3EBA3857FFE5}" presName="horzFour" presStyleCnt="0"/>
      <dgm:spPr/>
    </dgm:pt>
    <dgm:pt modelId="{82E5A463-743E-47B2-B847-501C993F210F}" type="pres">
      <dgm:prSet presAssocID="{9823DE4A-98E1-4E7B-A7AB-449FD5DFD298}" presName="vertFour" presStyleCnt="0">
        <dgm:presLayoutVars>
          <dgm:chPref val="3"/>
        </dgm:presLayoutVars>
      </dgm:prSet>
      <dgm:spPr/>
    </dgm:pt>
    <dgm:pt modelId="{1861CA83-E3C6-4E50-8DD3-D7732A5EAB86}" type="pres">
      <dgm:prSet presAssocID="{9823DE4A-98E1-4E7B-A7AB-449FD5DFD298}" presName="txFour" presStyleLbl="node4" presStyleIdx="40" presStyleCnt="45">
        <dgm:presLayoutVars>
          <dgm:chPref val="3"/>
        </dgm:presLayoutVars>
      </dgm:prSet>
      <dgm:spPr/>
    </dgm:pt>
    <dgm:pt modelId="{5446895B-0E7D-4D2E-AA40-75FE7FB74874}" type="pres">
      <dgm:prSet presAssocID="{9823DE4A-98E1-4E7B-A7AB-449FD5DFD298}" presName="parTransFour" presStyleCnt="0"/>
      <dgm:spPr/>
    </dgm:pt>
    <dgm:pt modelId="{F7078AC4-ABE4-4898-8A1E-D0D0C74E63A9}" type="pres">
      <dgm:prSet presAssocID="{9823DE4A-98E1-4E7B-A7AB-449FD5DFD298}" presName="horzFour" presStyleCnt="0"/>
      <dgm:spPr/>
    </dgm:pt>
    <dgm:pt modelId="{C28D895E-737B-4A1D-A1FF-EDBB2F9280A0}" type="pres">
      <dgm:prSet presAssocID="{56252227-537E-496F-AF15-D4A69D48D358}" presName="vertFour" presStyleCnt="0">
        <dgm:presLayoutVars>
          <dgm:chPref val="3"/>
        </dgm:presLayoutVars>
      </dgm:prSet>
      <dgm:spPr/>
    </dgm:pt>
    <dgm:pt modelId="{494FB08C-5BB5-4CF6-BDF5-C9FC96B1FCC7}" type="pres">
      <dgm:prSet presAssocID="{56252227-537E-496F-AF15-D4A69D48D358}" presName="txFour" presStyleLbl="node4" presStyleIdx="41" presStyleCnt="45">
        <dgm:presLayoutVars>
          <dgm:chPref val="3"/>
        </dgm:presLayoutVars>
      </dgm:prSet>
      <dgm:spPr/>
    </dgm:pt>
    <dgm:pt modelId="{EB4DFBD9-6F51-497A-8E0E-55C9DDF3C858}" type="pres">
      <dgm:prSet presAssocID="{56252227-537E-496F-AF15-D4A69D48D358}" presName="horzFour" presStyleCnt="0"/>
      <dgm:spPr/>
    </dgm:pt>
    <dgm:pt modelId="{4B5A1F1D-622D-4EF3-839E-CDA13DF064D2}" type="pres">
      <dgm:prSet presAssocID="{F2DC1549-5D01-415C-9274-FC3E7DA5D32D}" presName="sibSpaceFour" presStyleCnt="0"/>
      <dgm:spPr/>
    </dgm:pt>
    <dgm:pt modelId="{F835AA36-E2B4-44E0-9F87-F7FEE4A14C2D}" type="pres">
      <dgm:prSet presAssocID="{19315AC8-89B4-4580-94EE-B8135B38670B}" presName="vertFour" presStyleCnt="0">
        <dgm:presLayoutVars>
          <dgm:chPref val="3"/>
        </dgm:presLayoutVars>
      </dgm:prSet>
      <dgm:spPr/>
    </dgm:pt>
    <dgm:pt modelId="{AB7A4FC4-8B50-4B08-B933-5F7CCF8F7983}" type="pres">
      <dgm:prSet presAssocID="{19315AC8-89B4-4580-94EE-B8135B38670B}" presName="txFour" presStyleLbl="node4" presStyleIdx="42" presStyleCnt="45">
        <dgm:presLayoutVars>
          <dgm:chPref val="3"/>
        </dgm:presLayoutVars>
      </dgm:prSet>
      <dgm:spPr/>
    </dgm:pt>
    <dgm:pt modelId="{E43113BB-F6C3-4A9F-951A-04C45C9749EF}" type="pres">
      <dgm:prSet presAssocID="{19315AC8-89B4-4580-94EE-B8135B38670B}" presName="parTransFour" presStyleCnt="0"/>
      <dgm:spPr/>
    </dgm:pt>
    <dgm:pt modelId="{EB3D2FB8-27FF-4B87-8BF2-079B2B672861}" type="pres">
      <dgm:prSet presAssocID="{19315AC8-89B4-4580-94EE-B8135B38670B}" presName="horzFour" presStyleCnt="0"/>
      <dgm:spPr/>
    </dgm:pt>
    <dgm:pt modelId="{B690D76D-6FDA-4E36-B4E8-1E2046D65C32}" type="pres">
      <dgm:prSet presAssocID="{FEEBDDCB-96C5-465A-B889-FE46A1F3A8B4}" presName="vertFour" presStyleCnt="0">
        <dgm:presLayoutVars>
          <dgm:chPref val="3"/>
        </dgm:presLayoutVars>
      </dgm:prSet>
      <dgm:spPr/>
    </dgm:pt>
    <dgm:pt modelId="{A89616A9-8332-4AED-95C1-E5B3FF0BDF0F}" type="pres">
      <dgm:prSet presAssocID="{FEEBDDCB-96C5-465A-B889-FE46A1F3A8B4}" presName="txFour" presStyleLbl="node4" presStyleIdx="43" presStyleCnt="45">
        <dgm:presLayoutVars>
          <dgm:chPref val="3"/>
        </dgm:presLayoutVars>
      </dgm:prSet>
      <dgm:spPr/>
    </dgm:pt>
    <dgm:pt modelId="{11252AE0-8AB0-49EF-88EC-1EA2989A7608}" type="pres">
      <dgm:prSet presAssocID="{FEEBDDCB-96C5-465A-B889-FE46A1F3A8B4}" presName="parTransFour" presStyleCnt="0"/>
      <dgm:spPr/>
    </dgm:pt>
    <dgm:pt modelId="{7E32B36D-CA5A-4894-8451-C4D8E1457B13}" type="pres">
      <dgm:prSet presAssocID="{FEEBDDCB-96C5-465A-B889-FE46A1F3A8B4}" presName="horzFour" presStyleCnt="0"/>
      <dgm:spPr/>
    </dgm:pt>
    <dgm:pt modelId="{FF03981C-A52A-41FE-867C-BA815D6C3248}" type="pres">
      <dgm:prSet presAssocID="{8B3003CF-9B57-4361-968E-63839978B1B5}" presName="vertFour" presStyleCnt="0">
        <dgm:presLayoutVars>
          <dgm:chPref val="3"/>
        </dgm:presLayoutVars>
      </dgm:prSet>
      <dgm:spPr/>
    </dgm:pt>
    <dgm:pt modelId="{33E2A599-74B8-4A75-9326-591435B45FB0}" type="pres">
      <dgm:prSet presAssocID="{8B3003CF-9B57-4361-968E-63839978B1B5}" presName="txFour" presStyleLbl="node4" presStyleIdx="44" presStyleCnt="45">
        <dgm:presLayoutVars>
          <dgm:chPref val="3"/>
        </dgm:presLayoutVars>
      </dgm:prSet>
      <dgm:spPr/>
    </dgm:pt>
    <dgm:pt modelId="{9D9EA259-BF73-41F9-A73C-29EA6C0DC5C5}" type="pres">
      <dgm:prSet presAssocID="{8B3003CF-9B57-4361-968E-63839978B1B5}" presName="horzFour" presStyleCnt="0"/>
      <dgm:spPr/>
    </dgm:pt>
  </dgm:ptLst>
  <dgm:cxnLst>
    <dgm:cxn modelId="{2E865C00-8091-4160-815B-B90B4DDCEFEE}" srcId="{1998C79E-A253-4FE6-BC06-F64F5F2FD290}" destId="{049613B7-7B6C-4DEB-BA7C-0EE49BBCAEA4}" srcOrd="1" destOrd="0" parTransId="{B1EBA2BB-DB23-4C98-9584-DE9B9A05F422}" sibTransId="{2620BC5B-12D1-40A0-9015-23CAC98F3CE7}"/>
    <dgm:cxn modelId="{C4EC5504-2E62-4BED-B2FD-06F98C13EDCF}" srcId="{F9320A23-5098-4D4A-A01A-2BE94110027A}" destId="{65D043C3-4F2A-46EA-A5B5-0DB4A98A580C}" srcOrd="0" destOrd="0" parTransId="{D7602A69-D365-460C-B751-B9FAA8204AE2}" sibTransId="{15839BE0-B67C-402F-8CD0-58BC57C51102}"/>
    <dgm:cxn modelId="{C05AA808-0B68-4F94-B509-3790994CEC70}" type="presOf" srcId="{32AA227F-2AB0-45DC-98CF-0A0D7C4B1F8D}" destId="{18B9BC87-22CA-4C9A-8672-76698903AA85}" srcOrd="0" destOrd="0" presId="urn:microsoft.com/office/officeart/2005/8/layout/hierarchy4"/>
    <dgm:cxn modelId="{1A8C5211-43A6-4716-9207-A6F59186C809}" type="presOf" srcId="{101B8B4F-4126-4764-B5D9-7A457F1264BF}" destId="{E03F25E9-ED08-4093-91AB-E1B091BF4B9F}" srcOrd="0" destOrd="0" presId="urn:microsoft.com/office/officeart/2005/8/layout/hierarchy4"/>
    <dgm:cxn modelId="{FF239517-52C6-495F-B69E-413D0D1F3E64}" srcId="{7832CFCD-463E-4761-B7C7-6E2475AC25AD}" destId="{5D88C884-61D3-415E-B19B-19EE8C47425E}" srcOrd="1" destOrd="0" parTransId="{F850205B-6D6A-45F8-8FE2-3A49F98D8E31}" sibTransId="{560FBAC1-280F-4597-88C1-019E30C528F3}"/>
    <dgm:cxn modelId="{9ECC9018-8C73-4800-9B78-BD2B8A26DEE7}" srcId="{9823DE4A-98E1-4E7B-A7AB-449FD5DFD298}" destId="{56252227-537E-496F-AF15-D4A69D48D358}" srcOrd="0" destOrd="0" parTransId="{5AD6776E-0B0E-4A16-83C4-CC47AD8EC545}" sibTransId="{535F34BE-EBED-484A-9BAE-FC78D2B88385}"/>
    <dgm:cxn modelId="{AB1B101B-C0A0-4709-99BE-033F02E07D12}" type="presOf" srcId="{A522A09A-9F21-4EA6-8020-C3A6C3F3506C}" destId="{A9B23458-9F4B-4CAD-BA32-45E57A811C9B}" srcOrd="0" destOrd="0" presId="urn:microsoft.com/office/officeart/2005/8/layout/hierarchy4"/>
    <dgm:cxn modelId="{F6B2451B-6F8D-462F-8507-E66116B52C13}" type="presOf" srcId="{7832CFCD-463E-4761-B7C7-6E2475AC25AD}" destId="{3CFB3385-D9CF-4A08-BEAD-A51E307F133D}" srcOrd="0" destOrd="0" presId="urn:microsoft.com/office/officeart/2005/8/layout/hierarchy4"/>
    <dgm:cxn modelId="{7E72501B-EA50-4F19-8BFB-668777568F90}" type="presOf" srcId="{049613B7-7B6C-4DEB-BA7C-0EE49BBCAEA4}" destId="{4B56C182-0603-4EAA-9436-B0486288B26A}" srcOrd="0" destOrd="0" presId="urn:microsoft.com/office/officeart/2005/8/layout/hierarchy4"/>
    <dgm:cxn modelId="{9B7F4D1D-16F6-4BDD-9DB1-DFBCFACA4A9E}" srcId="{859CA878-428F-4823-97B3-5A09AA9D6095}" destId="{EE14B498-F99A-4CFC-929C-F201CC9A7191}" srcOrd="0" destOrd="0" parTransId="{3DBE5392-02C0-4AB5-A835-34E5BBFDE983}" sibTransId="{0F921B2D-C235-4BD4-89F9-DD459B9C4F63}"/>
    <dgm:cxn modelId="{A1E6B51E-204C-4D0E-83ED-DD7CA0CBB1BE}" srcId="{61390BFA-46FE-45E4-A9D0-39BAF690409C}" destId="{934F46AA-DEB6-4314-A4D6-6E4B2A79EB68}" srcOrd="0" destOrd="0" parTransId="{3ED6B778-F684-4042-B648-0FD136A1F87E}" sibTransId="{216F12FB-930E-4F0D-A911-32993B2EEE0B}"/>
    <dgm:cxn modelId="{999C4521-2245-47CE-AF3C-89489880D852}" srcId="{7832CFCD-463E-4761-B7C7-6E2475AC25AD}" destId="{1DC0B3D5-7BF3-44E7-AB88-EE1AB60934F0}" srcOrd="4" destOrd="0" parTransId="{02A6EFAB-2AAD-405F-99A2-66A1D88728C8}" sibTransId="{1155D4D9-82AB-4AC2-8B69-3A440CB6D590}"/>
    <dgm:cxn modelId="{97059328-C1B4-43AE-BAA1-6997003B2597}" type="presOf" srcId="{05CD31F4-5377-42F0-A9A9-10A165FFDD34}" destId="{001E7E32-CA36-49CD-A1BB-E2D3BD4B4390}" srcOrd="0" destOrd="0" presId="urn:microsoft.com/office/officeart/2005/8/layout/hierarchy4"/>
    <dgm:cxn modelId="{A557102A-68A2-4DD1-A62D-4008ABCE44D4}" srcId="{95D2CB07-54CF-4C5E-94AE-5CF69E366753}" destId="{5E467B52-06E2-4F1A-8AEB-131E0F19C101}" srcOrd="0" destOrd="0" parTransId="{0C8CFFCF-42F6-432F-A49E-3D71C0A4743D}" sibTransId="{FC863112-CE83-4E89-8EC7-5288A77E349E}"/>
    <dgm:cxn modelId="{C678DE2C-E418-4D90-B59A-3B4DA9F90308}" type="presOf" srcId="{90FE507B-23C0-4263-8AB8-3EBA3857FFE5}" destId="{89729E5E-A9B8-4ABD-B4C5-7FCAA75B016B}" srcOrd="0" destOrd="0" presId="urn:microsoft.com/office/officeart/2005/8/layout/hierarchy4"/>
    <dgm:cxn modelId="{04D32630-FE6B-4EBA-B34C-F5C5CB36578A}" srcId="{1998C79E-A253-4FE6-BC06-F64F5F2FD290}" destId="{E1492558-9338-439E-85BB-C22679222FD1}" srcOrd="0" destOrd="0" parTransId="{49B64B18-9745-4E3E-B24F-006D5DA51444}" sibTransId="{DF49644E-233A-4481-9A72-096C43884826}"/>
    <dgm:cxn modelId="{4510DF31-591B-4F38-8644-B73A0C91FDEC}" srcId="{FFD9E794-E7D7-4598-B89B-BB7D21180E4D}" destId="{32AA227F-2AB0-45DC-98CF-0A0D7C4B1F8D}" srcOrd="0" destOrd="0" parTransId="{75A0ADF2-4BF8-45F2-B68C-C89F73D6B074}" sibTransId="{69261C23-92B3-48A8-AF7D-5A4A1021AD54}"/>
    <dgm:cxn modelId="{02BBB832-3597-4DA3-B122-A15EF415CF5A}" srcId="{32AA227F-2AB0-45DC-98CF-0A0D7C4B1F8D}" destId="{7E0A6DDF-277A-4DE8-8B43-C30ECCEA5050}" srcOrd="0" destOrd="0" parTransId="{FA7FE225-B07E-4A01-843F-8982CA6E12F9}" sibTransId="{31BA54D7-9F2E-4995-AB8A-8480FAADCC73}"/>
    <dgm:cxn modelId="{50E7AD38-3E0D-491D-8A0D-60C300A2DD11}" srcId="{1998C79E-A253-4FE6-BC06-F64F5F2FD290}" destId="{B6056B53-5D2E-4E5D-A511-E18F8F8B8CE4}" srcOrd="2" destOrd="0" parTransId="{B1E059AF-0B63-4555-A3AF-E691ADC2EDBE}" sibTransId="{F9F89CEC-AD5D-4BD5-A0D2-69682D787447}"/>
    <dgm:cxn modelId="{C8B8F53A-32D9-4E6D-A113-3D7800BD68F7}" srcId="{19315AC8-89B4-4580-94EE-B8135B38670B}" destId="{FEEBDDCB-96C5-465A-B889-FE46A1F3A8B4}" srcOrd="0" destOrd="0" parTransId="{B3712ABE-E517-4824-A8B7-34D0963B9EFA}" sibTransId="{B1B4409D-3CA3-45F9-BFF9-2A0137FE4D19}"/>
    <dgm:cxn modelId="{E99FB03C-45E8-4CEA-B914-16DFFCE4339D}" srcId="{7832CFCD-463E-4761-B7C7-6E2475AC25AD}" destId="{05CD31F4-5377-42F0-A9A9-10A165FFDD34}" srcOrd="0" destOrd="0" parTransId="{043D3414-7DCE-4937-A192-896180820BB7}" sibTransId="{E7BC48BF-EADE-46E6-AA0D-8DA63DDE5803}"/>
    <dgm:cxn modelId="{21D12A3F-5910-42D2-88B1-0159891A7819}" type="presOf" srcId="{F40E635B-1B68-4D91-BCF8-850D4FFAEED9}" destId="{5FC21532-755A-4BB5-9801-6BBAE666B3C7}" srcOrd="0" destOrd="0" presId="urn:microsoft.com/office/officeart/2005/8/layout/hierarchy4"/>
    <dgm:cxn modelId="{7C0FBB40-1FAE-4256-8B88-026FF6C81347}" srcId="{E7CA8B3D-FE76-43DF-A640-EB1B5EC8A422}" destId="{99A3CCE2-27F7-4203-9FAF-08F65229E3F7}" srcOrd="0" destOrd="0" parTransId="{AA553669-1564-477F-BAB8-B7D77F6AB067}" sibTransId="{13EE9BD3-0553-49FD-9DBC-32534E962764}"/>
    <dgm:cxn modelId="{160A8A5C-BB39-44A1-BAF4-1E0B25F4EFE8}" type="presOf" srcId="{08F7B2BD-2004-43B3-A60A-0B073F797B1B}" destId="{E6E0B53F-083C-4601-9053-ADA6E968BB52}" srcOrd="0" destOrd="0" presId="urn:microsoft.com/office/officeart/2005/8/layout/hierarchy4"/>
    <dgm:cxn modelId="{D788535D-6550-478F-A768-7134576EF79D}" srcId="{5BD3D536-90CF-483F-AE0D-74823E203A7D}" destId="{1AC8FB13-A01A-4B35-8167-09DCED15FD62}" srcOrd="0" destOrd="0" parTransId="{12ECE544-E9E7-4B01-99FD-F6236CBD7F69}" sibTransId="{9B34F883-1386-4E92-BC08-FAF75B50D9A7}"/>
    <dgm:cxn modelId="{5EA5625F-B2ED-4D7F-9F8B-7941B6F280FD}" srcId="{B3D45609-A95C-4A45-B223-EFB6BF5549DF}" destId="{8C1128A8-C704-494D-84A1-37C5206F7C53}" srcOrd="0" destOrd="0" parTransId="{0D0C8F7E-DB08-454F-AE89-454B955064F3}" sibTransId="{FE6DD022-0950-4B46-9C65-16F4794B4E86}"/>
    <dgm:cxn modelId="{D3B6C462-06D3-41AF-B181-651A4BE3C6FB}" srcId="{DEB5A29A-0673-4DB1-8017-FF0527CA21D6}" destId="{E60AB49E-7E1A-40B1-873B-BB12E328A80D}" srcOrd="0" destOrd="0" parTransId="{D70D9A46-03DC-4B16-BF1F-7C4E03B5A4DF}" sibTransId="{9E073FA2-3D1F-4A1B-A5A9-CCDAB6C34593}"/>
    <dgm:cxn modelId="{EBE3C842-D0B6-44E3-8D4F-827DBBD157F0}" srcId="{58CB7C1C-C6F6-49CB-AB5F-34ABEED2D7B1}" destId="{859CA878-428F-4823-97B3-5A09AA9D6095}" srcOrd="0" destOrd="0" parTransId="{BC3AA5DA-5F27-4A32-A7EB-9CE93F5442F3}" sibTransId="{8126170A-A5D5-4614-8499-C76D4AA0D8AC}"/>
    <dgm:cxn modelId="{EC4F8E44-87BE-4AFE-9532-618A63A67B5C}" type="presOf" srcId="{FBAE6E87-31A4-45C6-B115-6F32AA68A7D2}" destId="{BA4D4A37-4B73-4366-81C9-4DE24A26CD3B}" srcOrd="0" destOrd="0" presId="urn:microsoft.com/office/officeart/2005/8/layout/hierarchy4"/>
    <dgm:cxn modelId="{3CED5A46-905E-4171-9393-8740B1512476}" type="presOf" srcId="{B3D45609-A95C-4A45-B223-EFB6BF5549DF}" destId="{C563AC90-4544-426C-90E2-6EE3F82AC485}" srcOrd="0" destOrd="0" presId="urn:microsoft.com/office/officeart/2005/8/layout/hierarchy4"/>
    <dgm:cxn modelId="{1C40FB47-0303-42A8-BBE1-E1D7218F5B89}" srcId="{F40E635B-1B68-4D91-BCF8-850D4FFAEED9}" destId="{61390BFA-46FE-45E4-A9D0-39BAF690409C}" srcOrd="2" destOrd="0" parTransId="{988A3470-9417-4AE3-BBEB-846FA4DC510C}" sibTransId="{DE3EF87E-75EB-4364-84A6-90093C0631AD}"/>
    <dgm:cxn modelId="{CB928A68-CA2E-4218-8C79-84BB2ACECF2C}" srcId="{934F46AA-DEB6-4314-A4D6-6E4B2A79EB68}" destId="{08F7B2BD-2004-43B3-A60A-0B073F797B1B}" srcOrd="2" destOrd="0" parTransId="{97FB3874-2B7B-4E5D-930D-E9A15053BE44}" sibTransId="{A02E28FF-40FA-488E-B8CD-4A9619C4883D}"/>
    <dgm:cxn modelId="{37D8BA68-506A-407B-B608-B6D066FBF82D}" srcId="{FBAE6E87-31A4-45C6-B115-6F32AA68A7D2}" destId="{584CD257-C119-41A4-A8E9-CCDCFF3885FF}" srcOrd="0" destOrd="0" parTransId="{88096CD8-2AAE-4C32-99EA-B62E66F7FB14}" sibTransId="{811738CD-9B44-4B17-9344-5611EA592134}"/>
    <dgm:cxn modelId="{B6CF2649-1BAD-4F43-9863-580340C2E295}" srcId="{934F46AA-DEB6-4314-A4D6-6E4B2A79EB68}" destId="{95D2CB07-54CF-4C5E-94AE-5CF69E366753}" srcOrd="4" destOrd="0" parTransId="{EF87D6B0-7389-429B-B423-0A5DA4C83B59}" sibTransId="{BAE5C1B8-AF16-40BF-A496-D7A26EDB03ED}"/>
    <dgm:cxn modelId="{1981486A-8E58-4FFB-8DEA-0ACD6706722E}" type="presOf" srcId="{FFD9E794-E7D7-4598-B89B-BB7D21180E4D}" destId="{BBA80EC3-C97C-439C-9582-608DE62A7785}" srcOrd="0" destOrd="0" presId="urn:microsoft.com/office/officeart/2005/8/layout/hierarchy4"/>
    <dgm:cxn modelId="{23AB734A-3C79-4DDF-886D-E6B4698555CE}" srcId="{1DC0B3D5-7BF3-44E7-AB88-EE1AB60934F0}" destId="{FBAE6E87-31A4-45C6-B115-6F32AA68A7D2}" srcOrd="0" destOrd="0" parTransId="{AA8CF19F-EFC2-4634-A7B4-267053BFFE49}" sibTransId="{828ABDF2-BD35-4BD2-B156-0EC703E263CC}"/>
    <dgm:cxn modelId="{9303E94A-6609-46D7-A637-712D72119EC5}" type="presOf" srcId="{19315AC8-89B4-4580-94EE-B8135B38670B}" destId="{AB7A4FC4-8B50-4B08-B933-5F7CCF8F7983}" srcOrd="0" destOrd="0" presId="urn:microsoft.com/office/officeart/2005/8/layout/hierarchy4"/>
    <dgm:cxn modelId="{EB42256B-233D-4FF5-B203-1318046C3A96}" srcId="{7832CFCD-463E-4761-B7C7-6E2475AC25AD}" destId="{B3D45609-A95C-4A45-B223-EFB6BF5549DF}" srcOrd="2" destOrd="0" parTransId="{B81FE0BF-614B-4E62-92A1-6E9190ECC048}" sibTransId="{F9CA981E-314D-4C3E-85BF-AAE923A14983}"/>
    <dgm:cxn modelId="{E9D9206C-DAF2-4492-B178-336F802AEEEC}" srcId="{59B36741-4427-4C5B-B3F0-4464BFFA6E4C}" destId="{F40E635B-1B68-4D91-BCF8-850D4FFAEED9}" srcOrd="0" destOrd="0" parTransId="{21CFC406-C30A-40F8-AB2E-18C156797C2A}" sibTransId="{A88CD4A1-A3C6-413F-A3B8-83D4283B5C68}"/>
    <dgm:cxn modelId="{5F070E4D-8D4A-4063-A079-82A8A4986CAA}" type="presOf" srcId="{59B36741-4427-4C5B-B3F0-4464BFFA6E4C}" destId="{02CAF248-0D79-43FB-A8EF-C703D35DB0D2}" srcOrd="0" destOrd="0" presId="urn:microsoft.com/office/officeart/2005/8/layout/hierarchy4"/>
    <dgm:cxn modelId="{F286EA6D-A751-4614-9388-91C818C0F70D}" type="presOf" srcId="{B6C795A8-79D3-4572-8781-F3621741E3C5}" destId="{F85A9A2A-6C3D-4E1B-BD9E-56A8FCF80AA8}" srcOrd="0" destOrd="0" presId="urn:microsoft.com/office/officeart/2005/8/layout/hierarchy4"/>
    <dgm:cxn modelId="{82E9796E-2284-48CE-9618-29844A71467F}" srcId="{A522A09A-9F21-4EA6-8020-C3A6C3F3506C}" destId="{901549EB-0EE5-485C-B590-FF4E2C9A9676}" srcOrd="0" destOrd="0" parTransId="{0B73DB7D-42D1-4CDD-8403-F6610F16FB94}" sibTransId="{7E1AE584-8ED3-413F-9CBB-3EF02E01AFF7}"/>
    <dgm:cxn modelId="{A5D0CA4E-A636-4C12-8DF0-11DFB75A7097}" srcId="{FEEBDDCB-96C5-465A-B889-FE46A1F3A8B4}" destId="{8B3003CF-9B57-4361-968E-63839978B1B5}" srcOrd="0" destOrd="0" parTransId="{C7448BD3-9398-41A8-9F39-2CF0CD9826BD}" sibTransId="{C7D03F78-67CE-4550-8B1C-F8865D15F0C6}"/>
    <dgm:cxn modelId="{F0A2776F-DD8C-4099-AA3D-456B97FA6D9B}" type="presOf" srcId="{5BD3D536-90CF-483F-AE0D-74823E203A7D}" destId="{2F93D3C2-0C90-4543-8EC3-2A6FF164D247}" srcOrd="0" destOrd="0" presId="urn:microsoft.com/office/officeart/2005/8/layout/hierarchy4"/>
    <dgm:cxn modelId="{4F43CE52-83CD-49BD-AF5E-E0079BD9C349}" type="presOf" srcId="{65D043C3-4F2A-46EA-A5B5-0DB4A98A580C}" destId="{EA638529-7C93-4B1A-8F35-612E20A4A2D5}" srcOrd="0" destOrd="0" presId="urn:microsoft.com/office/officeart/2005/8/layout/hierarchy4"/>
    <dgm:cxn modelId="{7176EB74-B561-4C02-B24F-F46E0659732A}" srcId="{CC02DF0F-907D-4202-A30D-ABA0AA50BCD0}" destId="{1998C79E-A253-4FE6-BC06-F64F5F2FD290}" srcOrd="0" destOrd="0" parTransId="{84AE077C-69DE-4ED7-9ED0-1A023260B6BA}" sibTransId="{C058F3DF-BF48-4D3A-AFFC-B2D8AA411DA3}"/>
    <dgm:cxn modelId="{AAE6AB75-203F-4161-AC10-80B50052FF35}" type="presOf" srcId="{934F46AA-DEB6-4314-A4D6-6E4B2A79EB68}" destId="{5B297CDD-8109-4D20-B3F6-E167E4179BCB}" srcOrd="0" destOrd="0" presId="urn:microsoft.com/office/officeart/2005/8/layout/hierarchy4"/>
    <dgm:cxn modelId="{52EDC275-B46B-4CE6-9A24-31E6B01AD31E}" srcId="{05CD31F4-5377-42F0-A9A9-10A165FFDD34}" destId="{DEB5A29A-0673-4DB1-8017-FF0527CA21D6}" srcOrd="0" destOrd="0" parTransId="{54ECD88E-C950-4D05-BB5D-80B5AB079BA6}" sibTransId="{F59154CF-7A77-4D60-ACE5-BF8C75755E8B}"/>
    <dgm:cxn modelId="{EE262876-BC27-4B81-9E8A-C7C0FAD24E68}" srcId="{934F46AA-DEB6-4314-A4D6-6E4B2A79EB68}" destId="{FFD9E794-E7D7-4598-B89B-BB7D21180E4D}" srcOrd="1" destOrd="0" parTransId="{FBBF3A40-318F-430E-B4ED-BFC5F790DEF6}" sibTransId="{155F47DA-E4A2-44BD-AE62-A4953E387F79}"/>
    <dgm:cxn modelId="{53B9FF77-2A7D-498A-A78F-B490210DC8B9}" srcId="{5D88C884-61D3-415E-B19B-19EE8C47425E}" destId="{9175BF96-1997-4898-BD7B-FD54573FF75A}" srcOrd="0" destOrd="0" parTransId="{B1ED9D75-41A7-423B-97DC-486854EC5658}" sibTransId="{286505D7-4F1A-4DA2-9A41-E555368B9C2E}"/>
    <dgm:cxn modelId="{35D2055A-628A-4194-871E-A3A9C44329EF}" type="presOf" srcId="{F9320A23-5098-4D4A-A01A-2BE94110027A}" destId="{33B92C47-7209-4293-882D-5D470A2CB130}" srcOrd="0" destOrd="0" presId="urn:microsoft.com/office/officeart/2005/8/layout/hierarchy4"/>
    <dgm:cxn modelId="{9C06EC7C-0AE4-4CB1-BD56-2D6B2A6E072E}" type="presOf" srcId="{1AC8FB13-A01A-4B35-8167-09DCED15FD62}" destId="{6CB36A7C-87A8-4559-AD7A-BEE2D69FC8D3}" srcOrd="0" destOrd="0" presId="urn:microsoft.com/office/officeart/2005/8/layout/hierarchy4"/>
    <dgm:cxn modelId="{05E5D77E-2D3B-4715-A32E-365F4B43B3AD}" srcId="{9175BF96-1997-4898-BD7B-FD54573FF75A}" destId="{2E77800E-4D8A-420E-8B5E-5E083F7AD55E}" srcOrd="0" destOrd="0" parTransId="{4366112B-EAAA-409C-9C21-E47A5528AEEF}" sibTransId="{21BB4C65-FAB0-44AE-A27D-49C5BCC77026}"/>
    <dgm:cxn modelId="{C9E0467F-1FE0-43EB-A359-881C01DE5FE4}" srcId="{7832CFCD-463E-4761-B7C7-6E2475AC25AD}" destId="{58CB7C1C-C6F6-49CB-AB5F-34ABEED2D7B1}" srcOrd="3" destOrd="0" parTransId="{AC01F6F1-A3B6-4E87-AC49-7156E2E12AD6}" sibTransId="{AC0F7C89-9E6C-460B-911B-1330514F1420}"/>
    <dgm:cxn modelId="{6D16E587-55AF-42D9-8B2E-994E82760EA6}" type="presOf" srcId="{E7CA8B3D-FE76-43DF-A640-EB1B5EC8A422}" destId="{5E12DAB5-C944-42E2-9D42-FDCB3D8E0DDC}" srcOrd="0" destOrd="0" presId="urn:microsoft.com/office/officeart/2005/8/layout/hierarchy4"/>
    <dgm:cxn modelId="{56CC1088-35EF-480F-8417-D032FDEDE7EE}" type="presOf" srcId="{DEB5A29A-0673-4DB1-8017-FF0527CA21D6}" destId="{5C14A6E4-94C4-42CC-8757-4B4FEC0FF6A7}" srcOrd="0" destOrd="0" presId="urn:microsoft.com/office/officeart/2005/8/layout/hierarchy4"/>
    <dgm:cxn modelId="{26BC2988-F9F4-4C7B-890A-B10421D8708B}" type="presOf" srcId="{63CC0971-FC1E-40C1-9077-AEDA3E5F345B}" destId="{0C810411-B95B-450F-84BE-A88284323BD1}" srcOrd="0" destOrd="0" presId="urn:microsoft.com/office/officeart/2005/8/layout/hierarchy4"/>
    <dgm:cxn modelId="{7C4D9E89-8D09-41CC-A44B-6D80996C6AD4}" type="presOf" srcId="{901549EB-0EE5-485C-B590-FF4E2C9A9676}" destId="{F03F77D6-0867-4D08-8997-43D5B056C098}" srcOrd="0" destOrd="0" presId="urn:microsoft.com/office/officeart/2005/8/layout/hierarchy4"/>
    <dgm:cxn modelId="{0DEE2290-6CC5-4727-A1D7-414C9F49D2C4}" type="presOf" srcId="{E4B3BA88-06DC-459A-B41F-F0735EDC5B97}" destId="{130284B0-1414-4ECF-8D0C-667D2006CAC6}" srcOrd="0" destOrd="0" presId="urn:microsoft.com/office/officeart/2005/8/layout/hierarchy4"/>
    <dgm:cxn modelId="{48316E90-A231-4D42-AE47-CF96315DCBEB}" type="presOf" srcId="{99A3CCE2-27F7-4203-9FAF-08F65229E3F7}" destId="{74B02582-B4C1-4E9B-A5E4-94F0A7B873EB}" srcOrd="0" destOrd="0" presId="urn:microsoft.com/office/officeart/2005/8/layout/hierarchy4"/>
    <dgm:cxn modelId="{44F68790-9F9F-4C1F-BE7E-04989E7B665C}" srcId="{F381134E-7E24-4AA5-82D4-10ADBF8DEA9D}" destId="{63CC0971-FC1E-40C1-9077-AEDA3E5F345B}" srcOrd="0" destOrd="0" parTransId="{5C4DFD8A-3B8B-46E8-B324-30E98C59B628}" sibTransId="{2BC45A41-CB4B-4FF2-9D53-B27625CD205F}"/>
    <dgm:cxn modelId="{BEB26693-8F77-4CAF-A853-85FA409CC826}" type="presOf" srcId="{FC4487FB-9922-4F0F-8A3B-EC438A704B7D}" destId="{B239A9A6-E433-4A39-B298-4C986D159981}" srcOrd="0" destOrd="0" presId="urn:microsoft.com/office/officeart/2005/8/layout/hierarchy4"/>
    <dgm:cxn modelId="{38C20F9B-0266-4EDD-AC99-7D220A2B74E4}" type="presOf" srcId="{8C1128A8-C704-494D-84A1-37C5206F7C53}" destId="{6B9007D4-515E-4610-9DC8-5F27D82EF66A}" srcOrd="0" destOrd="0" presId="urn:microsoft.com/office/officeart/2005/8/layout/hierarchy4"/>
    <dgm:cxn modelId="{F3B2BB9C-6A35-45D3-9502-DE4CA3DB4406}" srcId="{F40E635B-1B68-4D91-BCF8-850D4FFAEED9}" destId="{101B8B4F-4126-4764-B5D9-7A457F1264BF}" srcOrd="1" destOrd="0" parTransId="{A3F57A4F-BF16-467E-B8E6-2A81214BCCAE}" sibTransId="{3DB38A91-5B49-486D-86D2-9E555DAF0DB9}"/>
    <dgm:cxn modelId="{9AFDBD9C-76E3-4E8C-B055-E1B6656D7740}" srcId="{B6C795A8-79D3-4572-8781-F3621741E3C5}" destId="{A522A09A-9F21-4EA6-8020-C3A6C3F3506C}" srcOrd="0" destOrd="0" parTransId="{2DAFC4BF-A1A6-4BE9-85DC-7961B007A429}" sibTransId="{5EEBDC80-5D9C-4AE9-956A-CC005E2CE689}"/>
    <dgm:cxn modelId="{B1AC839F-4B18-4751-9D5B-A6E8168D9062}" srcId="{8C1128A8-C704-494D-84A1-37C5206F7C53}" destId="{CFE5E00B-35EE-4BAB-9692-6196E67E1862}" srcOrd="0" destOrd="0" parTransId="{157598AA-C200-4964-B35A-7D194F7F8F25}" sibTransId="{15CA3273-5E76-4E29-8A0E-CAE63263BAF6}"/>
    <dgm:cxn modelId="{5ACC07A2-10F0-4696-9431-016472CA6027}" type="presOf" srcId="{CC02DF0F-907D-4202-A30D-ABA0AA50BCD0}" destId="{8629C7A7-B8B3-4772-87AD-9187FC632E83}" srcOrd="0" destOrd="0" presId="urn:microsoft.com/office/officeart/2005/8/layout/hierarchy4"/>
    <dgm:cxn modelId="{F1280DA6-13B6-449F-BFBA-90442ADCB1F7}" type="presOf" srcId="{58CB7C1C-C6F6-49CB-AB5F-34ABEED2D7B1}" destId="{CAD08555-DDE4-474B-ADC0-C9295351DD07}" srcOrd="0" destOrd="0" presId="urn:microsoft.com/office/officeart/2005/8/layout/hierarchy4"/>
    <dgm:cxn modelId="{08FD8EAA-0F0F-48FC-A05E-8FEC08A29F00}" srcId="{934F46AA-DEB6-4314-A4D6-6E4B2A79EB68}" destId="{F9320A23-5098-4D4A-A01A-2BE94110027A}" srcOrd="0" destOrd="0" parTransId="{31190EDD-43A5-44AD-A528-51E00854946E}" sibTransId="{9393135F-18B8-4EAD-AC3A-21C457072A6C}"/>
    <dgm:cxn modelId="{CA3DADAB-E9E8-4298-BEBC-CDD75B582A6D}" type="presOf" srcId="{95D2CB07-54CF-4C5E-94AE-5CF69E366753}" destId="{E902CDFE-776E-48B4-A056-49BFF448C671}" srcOrd="0" destOrd="0" presId="urn:microsoft.com/office/officeart/2005/8/layout/hierarchy4"/>
    <dgm:cxn modelId="{00E7A4AD-B38F-4843-BE08-1851ECB55DDB}" srcId="{90FE507B-23C0-4263-8AB8-3EBA3857FFE5}" destId="{9823DE4A-98E1-4E7B-A7AB-449FD5DFD298}" srcOrd="0" destOrd="0" parTransId="{F576F9E5-FB33-46DD-9E73-AFC65C85DF4E}" sibTransId="{A69B0499-16E9-4FFF-872B-012775A4B145}"/>
    <dgm:cxn modelId="{9097F4AD-00D5-40A2-BA93-ABA0B3F7CBC6}" type="presOf" srcId="{2E77800E-4D8A-420E-8B5E-5E083F7AD55E}" destId="{B6656572-049C-4682-A51D-7202D63E54A9}" srcOrd="0" destOrd="0" presId="urn:microsoft.com/office/officeart/2005/8/layout/hierarchy4"/>
    <dgm:cxn modelId="{5C77F3B2-A090-4127-BA1A-A5936ACCEDCB}" srcId="{934F46AA-DEB6-4314-A4D6-6E4B2A79EB68}" destId="{19315AC8-89B4-4580-94EE-B8135B38670B}" srcOrd="6" destOrd="0" parTransId="{EE07BEC5-936C-40FA-B5F1-D62522018538}" sibTransId="{60F5F501-FD55-4652-8260-392CE7DD0D4D}"/>
    <dgm:cxn modelId="{7E1795BB-CD84-4D9D-8BDB-9104A4FA4917}" type="presOf" srcId="{E1492558-9338-439E-85BB-C22679222FD1}" destId="{A78F9D90-9742-4918-8068-C6DEFA34CBC4}" srcOrd="0" destOrd="0" presId="urn:microsoft.com/office/officeart/2005/8/layout/hierarchy4"/>
    <dgm:cxn modelId="{90D82FBF-2AE7-4558-BDD5-A30880302492}" type="presOf" srcId="{9175BF96-1997-4898-BD7B-FD54573FF75A}" destId="{79D72CBD-9164-42DF-ADA5-61C0E31A1BA3}" srcOrd="0" destOrd="0" presId="urn:microsoft.com/office/officeart/2005/8/layout/hierarchy4"/>
    <dgm:cxn modelId="{164BC9C1-DF59-49B1-A2A0-CA24A66713E8}" type="presOf" srcId="{1DC0B3D5-7BF3-44E7-AB88-EE1AB60934F0}" destId="{C4FB8144-6A2F-49C8-8E9A-078655CA3CF2}" srcOrd="0" destOrd="0" presId="urn:microsoft.com/office/officeart/2005/8/layout/hierarchy4"/>
    <dgm:cxn modelId="{E215D0C3-EAD8-4F71-AF24-66191BBAE2E9}" type="presOf" srcId="{9823DE4A-98E1-4E7B-A7AB-449FD5DFD298}" destId="{1861CA83-E3C6-4E50-8DD3-D7732A5EAB86}" srcOrd="0" destOrd="0" presId="urn:microsoft.com/office/officeart/2005/8/layout/hierarchy4"/>
    <dgm:cxn modelId="{57244BC9-BEE6-466B-A521-E78BCAD100A5}" srcId="{101B8B4F-4126-4764-B5D9-7A457F1264BF}" destId="{7832CFCD-463E-4761-B7C7-6E2475AC25AD}" srcOrd="0" destOrd="0" parTransId="{B56364D8-48C3-4B05-9E2D-7AA66B8E2C87}" sibTransId="{70782469-DA62-4263-A9F6-ECF6C4A9B6FB}"/>
    <dgm:cxn modelId="{AC0C22CA-8BE6-40B0-BC78-975624BA0DCC}" type="presOf" srcId="{F381134E-7E24-4AA5-82D4-10ADBF8DEA9D}" destId="{F4EDE29A-9D52-414C-A87E-45154DDD2DB5}" srcOrd="0" destOrd="0" presId="urn:microsoft.com/office/officeart/2005/8/layout/hierarchy4"/>
    <dgm:cxn modelId="{4ACF5FCB-0BFA-4733-B3F0-2FD1F0CE9015}" srcId="{F40E635B-1B68-4D91-BCF8-850D4FFAEED9}" destId="{CC02DF0F-907D-4202-A30D-ABA0AA50BCD0}" srcOrd="0" destOrd="0" parTransId="{92D83964-43D5-4400-8AB9-52E9ABA44F41}" sibTransId="{2755FFAB-DC24-424B-B41A-719ADA451192}"/>
    <dgm:cxn modelId="{22F2EAD0-7FCA-459D-A08B-16448421CFC6}" srcId="{934F46AA-DEB6-4314-A4D6-6E4B2A79EB68}" destId="{90FE507B-23C0-4263-8AB8-3EBA3857FFE5}" srcOrd="5" destOrd="0" parTransId="{39904E66-605B-4A51-8812-A4DB8692E9F6}" sibTransId="{F2DC1549-5D01-415C-9274-FC3E7DA5D32D}"/>
    <dgm:cxn modelId="{0E1C49D1-4E92-474E-9088-EABBC4DD729E}" type="presOf" srcId="{8B3003CF-9B57-4361-968E-63839978B1B5}" destId="{33E2A599-74B8-4A75-9326-591435B45FB0}" srcOrd="0" destOrd="0" presId="urn:microsoft.com/office/officeart/2005/8/layout/hierarchy4"/>
    <dgm:cxn modelId="{E5AD28D2-A7CC-483E-A60F-DC4E1112CEB4}" srcId="{B6056B53-5D2E-4E5D-A511-E18F8F8B8CE4}" destId="{E7CA8B3D-FE76-43DF-A640-EB1B5EC8A422}" srcOrd="0" destOrd="0" parTransId="{4AD03DB5-61FF-4D00-8661-A4A5D9336E83}" sibTransId="{445C7609-4188-419F-B075-9C49B1A07E20}"/>
    <dgm:cxn modelId="{AE8A49D2-BF96-41AE-916E-F3A49CE26040}" type="presOf" srcId="{B6056B53-5D2E-4E5D-A511-E18F8F8B8CE4}" destId="{E81DDCFE-2672-49C1-8A48-8268805A49DF}" srcOrd="0" destOrd="0" presId="urn:microsoft.com/office/officeart/2005/8/layout/hierarchy4"/>
    <dgm:cxn modelId="{7A825ED5-B315-47E1-90E3-52AFC3732634}" type="presOf" srcId="{2B6ABAF6-920A-44A7-8929-90A90ABDF064}" destId="{0119A175-2B9F-43FA-84B2-0C817FCFF215}" srcOrd="0" destOrd="0" presId="urn:microsoft.com/office/officeart/2005/8/layout/hierarchy4"/>
    <dgm:cxn modelId="{2826F8D7-F08C-4EC0-BD12-A857AA0103D6}" srcId="{08F7B2BD-2004-43B3-A60A-0B073F797B1B}" destId="{2B6ABAF6-920A-44A7-8929-90A90ABDF064}" srcOrd="0" destOrd="0" parTransId="{EC45EA20-350E-42AB-867A-FAC8E86E9B91}" sibTransId="{23AE8F04-C760-484A-A69E-ADB56D96CAEA}"/>
    <dgm:cxn modelId="{7E1203D8-B71E-4E23-A5D2-792DB8DE2089}" type="presOf" srcId="{E60AB49E-7E1A-40B1-873B-BB12E328A80D}" destId="{B497BDCF-CAD2-48E9-AAED-C43D054487E4}" srcOrd="0" destOrd="0" presId="urn:microsoft.com/office/officeart/2005/8/layout/hierarchy4"/>
    <dgm:cxn modelId="{94C31AD8-F642-400E-A7B8-48C7C1B520A5}" srcId="{049613B7-7B6C-4DEB-BA7C-0EE49BBCAEA4}" destId="{5BD3D536-90CF-483F-AE0D-74823E203A7D}" srcOrd="0" destOrd="0" parTransId="{BAAB54AB-B27D-44B7-9AB1-949B1A6801E8}" sibTransId="{184D91AD-52B1-4A0C-AE99-4778DAAD5196}"/>
    <dgm:cxn modelId="{154BC9DE-CC9B-473D-AAE2-5B6D44547990}" type="presOf" srcId="{EE14B498-F99A-4CFC-929C-F201CC9A7191}" destId="{3F6B6F8F-60BE-4DC7-B0CA-4F4FB810E3AF}" srcOrd="0" destOrd="0" presId="urn:microsoft.com/office/officeart/2005/8/layout/hierarchy4"/>
    <dgm:cxn modelId="{4CB680E0-76E3-4F81-98DA-4D4332210B46}" type="presOf" srcId="{7E0A6DDF-277A-4DE8-8B43-C30ECCEA5050}" destId="{891549E0-4C63-4C63-A5F2-B5FA9CBA3D9D}" srcOrd="0" destOrd="0" presId="urn:microsoft.com/office/officeart/2005/8/layout/hierarchy4"/>
    <dgm:cxn modelId="{DAD2E1E4-1F51-4E1F-A08A-4BD80E9F3262}" type="presOf" srcId="{56252227-537E-496F-AF15-D4A69D48D358}" destId="{494FB08C-5BB5-4CF6-BDF5-C9FC96B1FCC7}" srcOrd="0" destOrd="0" presId="urn:microsoft.com/office/officeart/2005/8/layout/hierarchy4"/>
    <dgm:cxn modelId="{F658F9E4-4158-4E81-8DBD-E1387944F5D3}" type="presOf" srcId="{547EC15F-90BC-4440-90CC-0DFEB65C5CE2}" destId="{43C32814-47AE-4DAD-83FD-C71A0B26B27F}" srcOrd="0" destOrd="0" presId="urn:microsoft.com/office/officeart/2005/8/layout/hierarchy4"/>
    <dgm:cxn modelId="{0A95B4EA-BBA9-4367-9233-944F43CCEF88}" type="presOf" srcId="{FEEBDDCB-96C5-465A-B889-FE46A1F3A8B4}" destId="{A89616A9-8332-4AED-95C1-E5B3FF0BDF0F}" srcOrd="0" destOrd="0" presId="urn:microsoft.com/office/officeart/2005/8/layout/hierarchy4"/>
    <dgm:cxn modelId="{F7C695EB-4A63-4137-B9CA-C60D432FF240}" type="presOf" srcId="{CFE5E00B-35EE-4BAB-9692-6196E67E1862}" destId="{ED9AE440-1CFC-4947-BBFC-9DE023F724FB}" srcOrd="0" destOrd="0" presId="urn:microsoft.com/office/officeart/2005/8/layout/hierarchy4"/>
    <dgm:cxn modelId="{FC484EF0-F154-4763-AAD6-32DC221B6545}" srcId="{5E467B52-06E2-4F1A-8AEB-131E0F19C101}" destId="{547EC15F-90BC-4440-90CC-0DFEB65C5CE2}" srcOrd="0" destOrd="0" parTransId="{0D7C9A60-A17B-43E4-B550-5A2EE174462A}" sibTransId="{BA51BEA9-EF08-4FFC-8388-D4376530A7FA}"/>
    <dgm:cxn modelId="{DCB1AEF0-D7E6-421F-914A-FDDD3DED9655}" type="presOf" srcId="{5E467B52-06E2-4F1A-8AEB-131E0F19C101}" destId="{ECA83FA6-F2C2-4D56-AD15-A6BBE2D66EF7}" srcOrd="0" destOrd="0" presId="urn:microsoft.com/office/officeart/2005/8/layout/hierarchy4"/>
    <dgm:cxn modelId="{A112E4F1-821C-4F82-8622-F3A283D2D6DB}" type="presOf" srcId="{5D88C884-61D3-415E-B19B-19EE8C47425E}" destId="{DEA08294-7FF3-4474-8BA7-72BF25CE1F40}" srcOrd="0" destOrd="0" presId="urn:microsoft.com/office/officeart/2005/8/layout/hierarchy4"/>
    <dgm:cxn modelId="{D54587F3-845C-480A-8EA1-79FB28694976}" type="presOf" srcId="{859CA878-428F-4823-97B3-5A09AA9D6095}" destId="{0A8D85D5-7707-4CA2-A7F9-58713EA1B68A}" srcOrd="0" destOrd="0" presId="urn:microsoft.com/office/officeart/2005/8/layout/hierarchy4"/>
    <dgm:cxn modelId="{E8A118F4-CFA6-4A81-9293-78B819EBE55B}" srcId="{934F46AA-DEB6-4314-A4D6-6E4B2A79EB68}" destId="{B6C795A8-79D3-4572-8781-F3621741E3C5}" srcOrd="3" destOrd="0" parTransId="{A620F895-7558-40EF-BFB6-27BFF0E34627}" sibTransId="{6219BE00-8CDD-4739-A115-5AAAD615E8F9}"/>
    <dgm:cxn modelId="{35C7E6F4-7FBB-4EC4-8A75-C6DFA185D51E}" type="presOf" srcId="{1998C79E-A253-4FE6-BC06-F64F5F2FD290}" destId="{0EB235DF-AB36-4610-8CFF-181A3F96B7AC}" srcOrd="0" destOrd="0" presId="urn:microsoft.com/office/officeart/2005/8/layout/hierarchy4"/>
    <dgm:cxn modelId="{555075F9-5242-42EE-AE00-06B6E2660A19}" srcId="{2B6ABAF6-920A-44A7-8929-90A90ABDF064}" destId="{E4B3BA88-06DC-459A-B41F-F0735EDC5B97}" srcOrd="0" destOrd="0" parTransId="{82ED34B0-CBEA-4432-B165-4842C3CA1D33}" sibTransId="{228384AD-BBB0-4B23-818B-9A1CA455D540}"/>
    <dgm:cxn modelId="{4E643FFA-0B74-4C29-BF6F-F8E564CE377E}" type="presOf" srcId="{584CD257-C119-41A4-A8E9-CCDCFF3885FF}" destId="{11161A96-2404-4EB9-A6AD-E6AD5B57A1B7}" srcOrd="0" destOrd="0" presId="urn:microsoft.com/office/officeart/2005/8/layout/hierarchy4"/>
    <dgm:cxn modelId="{5F6EA9FC-1E8B-40BE-B1D5-1A958B3419DB}" srcId="{E1492558-9338-439E-85BB-C22679222FD1}" destId="{F381134E-7E24-4AA5-82D4-10ADBF8DEA9D}" srcOrd="0" destOrd="0" parTransId="{584E2B57-D793-4563-87DE-454F1931F3D8}" sibTransId="{2F49B8B2-DCC9-4E8C-83DD-99313FA67848}"/>
    <dgm:cxn modelId="{678B16FD-B6C4-4824-A06C-19BCF0D5F35C}" type="presOf" srcId="{61390BFA-46FE-45E4-A9D0-39BAF690409C}" destId="{2F2CE671-C118-4548-88CC-6DA69B2E921A}" srcOrd="0" destOrd="0" presId="urn:microsoft.com/office/officeart/2005/8/layout/hierarchy4"/>
    <dgm:cxn modelId="{8DB8C0FD-59CE-40ED-8699-FFC8D1247B50}" srcId="{65D043C3-4F2A-46EA-A5B5-0DB4A98A580C}" destId="{FC4487FB-9922-4F0F-8A3B-EC438A704B7D}" srcOrd="0" destOrd="0" parTransId="{7E279DE0-7ED3-462E-AFEF-3A5AA3B7BE47}" sibTransId="{5731A88A-8094-442F-B1A1-02F8901C5277}"/>
    <dgm:cxn modelId="{646B197B-C990-4E52-84F8-FC5825B7D336}" type="presParOf" srcId="{02CAF248-0D79-43FB-A8EF-C703D35DB0D2}" destId="{2A96AC1B-C494-48EC-9E4B-FF31DE71900F}" srcOrd="0" destOrd="0" presId="urn:microsoft.com/office/officeart/2005/8/layout/hierarchy4"/>
    <dgm:cxn modelId="{8208C9E7-366F-404E-A5E0-0E781F2E9D39}" type="presParOf" srcId="{2A96AC1B-C494-48EC-9E4B-FF31DE71900F}" destId="{5FC21532-755A-4BB5-9801-6BBAE666B3C7}" srcOrd="0" destOrd="0" presId="urn:microsoft.com/office/officeart/2005/8/layout/hierarchy4"/>
    <dgm:cxn modelId="{41A36AF8-A669-4673-96D1-DD0D0D65B926}" type="presParOf" srcId="{2A96AC1B-C494-48EC-9E4B-FF31DE71900F}" destId="{97313117-53C8-450E-93DA-64DC42E49DBC}" srcOrd="1" destOrd="0" presId="urn:microsoft.com/office/officeart/2005/8/layout/hierarchy4"/>
    <dgm:cxn modelId="{5F937FB4-DFF5-4C08-8F05-1711D367C82D}" type="presParOf" srcId="{2A96AC1B-C494-48EC-9E4B-FF31DE71900F}" destId="{04E39EE4-FBE0-4167-9DF6-2BD45F1DD161}" srcOrd="2" destOrd="0" presId="urn:microsoft.com/office/officeart/2005/8/layout/hierarchy4"/>
    <dgm:cxn modelId="{E51946B8-EB14-48C0-9C72-70D723C2FC9F}" type="presParOf" srcId="{04E39EE4-FBE0-4167-9DF6-2BD45F1DD161}" destId="{1472DCD5-B6E5-4FE1-B963-07C64FBCD016}" srcOrd="0" destOrd="0" presId="urn:microsoft.com/office/officeart/2005/8/layout/hierarchy4"/>
    <dgm:cxn modelId="{9E0CFF11-3FB3-46A2-94C5-1FEDEDB638E2}" type="presParOf" srcId="{1472DCD5-B6E5-4FE1-B963-07C64FBCD016}" destId="{8629C7A7-B8B3-4772-87AD-9187FC632E83}" srcOrd="0" destOrd="0" presId="urn:microsoft.com/office/officeart/2005/8/layout/hierarchy4"/>
    <dgm:cxn modelId="{38DC488E-E44B-4B54-A607-090E9443B518}" type="presParOf" srcId="{1472DCD5-B6E5-4FE1-B963-07C64FBCD016}" destId="{E1A34D9C-328F-412B-858B-E841D370E2AE}" srcOrd="1" destOrd="0" presId="urn:microsoft.com/office/officeart/2005/8/layout/hierarchy4"/>
    <dgm:cxn modelId="{48BF78D4-A256-41D3-93FF-B6EC0E62E457}" type="presParOf" srcId="{1472DCD5-B6E5-4FE1-B963-07C64FBCD016}" destId="{8EAB17D4-9709-4FA2-9DCF-FF921642CC78}" srcOrd="2" destOrd="0" presId="urn:microsoft.com/office/officeart/2005/8/layout/hierarchy4"/>
    <dgm:cxn modelId="{E20221D7-84E4-4218-AA8C-CEBC2D900162}" type="presParOf" srcId="{8EAB17D4-9709-4FA2-9DCF-FF921642CC78}" destId="{8B660C60-D21A-47BE-9F73-0486D55A381B}" srcOrd="0" destOrd="0" presId="urn:microsoft.com/office/officeart/2005/8/layout/hierarchy4"/>
    <dgm:cxn modelId="{1BD67F05-58F3-460B-9D9B-3EC1B37E0C21}" type="presParOf" srcId="{8B660C60-D21A-47BE-9F73-0486D55A381B}" destId="{0EB235DF-AB36-4610-8CFF-181A3F96B7AC}" srcOrd="0" destOrd="0" presId="urn:microsoft.com/office/officeart/2005/8/layout/hierarchy4"/>
    <dgm:cxn modelId="{13974209-FC41-4D5E-8F40-487E759B7DFF}" type="presParOf" srcId="{8B660C60-D21A-47BE-9F73-0486D55A381B}" destId="{F1745FF9-E423-4021-BE43-BA855EF77FEB}" srcOrd="1" destOrd="0" presId="urn:microsoft.com/office/officeart/2005/8/layout/hierarchy4"/>
    <dgm:cxn modelId="{EBED951E-CC9E-4B19-83AD-F410A2229AE3}" type="presParOf" srcId="{8B660C60-D21A-47BE-9F73-0486D55A381B}" destId="{01225876-8484-41D2-AA6A-9B354381AF62}" srcOrd="2" destOrd="0" presId="urn:microsoft.com/office/officeart/2005/8/layout/hierarchy4"/>
    <dgm:cxn modelId="{9D792F4F-1C8D-4D6B-A3FD-5892D329C6D0}" type="presParOf" srcId="{01225876-8484-41D2-AA6A-9B354381AF62}" destId="{E152FF9C-C5A6-464B-9018-EFFCB2A6527A}" srcOrd="0" destOrd="0" presId="urn:microsoft.com/office/officeart/2005/8/layout/hierarchy4"/>
    <dgm:cxn modelId="{0849FF74-0CD7-4611-B180-50DC343483E6}" type="presParOf" srcId="{E152FF9C-C5A6-464B-9018-EFFCB2A6527A}" destId="{A78F9D90-9742-4918-8068-C6DEFA34CBC4}" srcOrd="0" destOrd="0" presId="urn:microsoft.com/office/officeart/2005/8/layout/hierarchy4"/>
    <dgm:cxn modelId="{148FF980-F5D6-4AF2-85E5-18167B351EF4}" type="presParOf" srcId="{E152FF9C-C5A6-464B-9018-EFFCB2A6527A}" destId="{596E8614-32F1-4A00-B85B-882D0EA8C3C1}" srcOrd="1" destOrd="0" presId="urn:microsoft.com/office/officeart/2005/8/layout/hierarchy4"/>
    <dgm:cxn modelId="{D8BF2DC3-5D47-41EE-B199-5E2319CEB983}" type="presParOf" srcId="{E152FF9C-C5A6-464B-9018-EFFCB2A6527A}" destId="{1451B1D6-1395-48D2-AD4F-7CC8368614F3}" srcOrd="2" destOrd="0" presId="urn:microsoft.com/office/officeart/2005/8/layout/hierarchy4"/>
    <dgm:cxn modelId="{EEB9C8EE-E074-4388-A498-286F14678183}" type="presParOf" srcId="{1451B1D6-1395-48D2-AD4F-7CC8368614F3}" destId="{8AA97277-CB2A-4AC4-AE4B-2F966A84888B}" srcOrd="0" destOrd="0" presId="urn:microsoft.com/office/officeart/2005/8/layout/hierarchy4"/>
    <dgm:cxn modelId="{D9C45542-AE0B-4565-978B-F301E9657A17}" type="presParOf" srcId="{8AA97277-CB2A-4AC4-AE4B-2F966A84888B}" destId="{F4EDE29A-9D52-414C-A87E-45154DDD2DB5}" srcOrd="0" destOrd="0" presId="urn:microsoft.com/office/officeart/2005/8/layout/hierarchy4"/>
    <dgm:cxn modelId="{8AD32D8F-2B4D-46F8-9A0A-3F62779086DB}" type="presParOf" srcId="{8AA97277-CB2A-4AC4-AE4B-2F966A84888B}" destId="{D82D59AD-98C5-49BC-9AF3-74233EEBD163}" srcOrd="1" destOrd="0" presId="urn:microsoft.com/office/officeart/2005/8/layout/hierarchy4"/>
    <dgm:cxn modelId="{2731435D-FEA0-49C5-8690-D6694AD55876}" type="presParOf" srcId="{8AA97277-CB2A-4AC4-AE4B-2F966A84888B}" destId="{C9E62CBD-3CB2-4A31-957B-BB6AC3DD76BC}" srcOrd="2" destOrd="0" presId="urn:microsoft.com/office/officeart/2005/8/layout/hierarchy4"/>
    <dgm:cxn modelId="{0B6020AC-D348-4E36-B846-B1A53A89E4E8}" type="presParOf" srcId="{C9E62CBD-3CB2-4A31-957B-BB6AC3DD76BC}" destId="{1B2BE8D5-F16E-4BBE-B40C-AB69278426C0}" srcOrd="0" destOrd="0" presId="urn:microsoft.com/office/officeart/2005/8/layout/hierarchy4"/>
    <dgm:cxn modelId="{8D8BCD65-DC6C-432F-8332-5ABDBEC8BE74}" type="presParOf" srcId="{1B2BE8D5-F16E-4BBE-B40C-AB69278426C0}" destId="{0C810411-B95B-450F-84BE-A88284323BD1}" srcOrd="0" destOrd="0" presId="urn:microsoft.com/office/officeart/2005/8/layout/hierarchy4"/>
    <dgm:cxn modelId="{BB5E5A8A-7886-44DD-B57D-0DB6FEAEBE64}" type="presParOf" srcId="{1B2BE8D5-F16E-4BBE-B40C-AB69278426C0}" destId="{464431EF-6E23-4D1F-B752-26FC2BA992F0}" srcOrd="1" destOrd="0" presId="urn:microsoft.com/office/officeart/2005/8/layout/hierarchy4"/>
    <dgm:cxn modelId="{D48F42DD-E698-4EDE-AA83-1A3AF5FE34C0}" type="presParOf" srcId="{01225876-8484-41D2-AA6A-9B354381AF62}" destId="{56F1A69C-4FF2-402D-9E36-47C4E66CB038}" srcOrd="1" destOrd="0" presId="urn:microsoft.com/office/officeart/2005/8/layout/hierarchy4"/>
    <dgm:cxn modelId="{0677954F-FB04-48A6-95C9-A5EB8BB98F6D}" type="presParOf" srcId="{01225876-8484-41D2-AA6A-9B354381AF62}" destId="{DE9E5274-AE92-43D1-A7E2-82D7A57426C8}" srcOrd="2" destOrd="0" presId="urn:microsoft.com/office/officeart/2005/8/layout/hierarchy4"/>
    <dgm:cxn modelId="{D7C7C88B-2E6B-4E02-A682-2E427251B1F7}" type="presParOf" srcId="{DE9E5274-AE92-43D1-A7E2-82D7A57426C8}" destId="{4B56C182-0603-4EAA-9436-B0486288B26A}" srcOrd="0" destOrd="0" presId="urn:microsoft.com/office/officeart/2005/8/layout/hierarchy4"/>
    <dgm:cxn modelId="{1F58AE75-47E5-40F6-A4B7-E84387890310}" type="presParOf" srcId="{DE9E5274-AE92-43D1-A7E2-82D7A57426C8}" destId="{0E7B30F9-ED67-4C3F-B7B0-F0F283515D07}" srcOrd="1" destOrd="0" presId="urn:microsoft.com/office/officeart/2005/8/layout/hierarchy4"/>
    <dgm:cxn modelId="{86679DF4-00CF-433E-9F5F-631998CBF5DF}" type="presParOf" srcId="{DE9E5274-AE92-43D1-A7E2-82D7A57426C8}" destId="{6828BBDC-052F-4212-8851-297DD968151E}" srcOrd="2" destOrd="0" presId="urn:microsoft.com/office/officeart/2005/8/layout/hierarchy4"/>
    <dgm:cxn modelId="{AC121811-8980-45BB-8216-7E48CA2C53D8}" type="presParOf" srcId="{6828BBDC-052F-4212-8851-297DD968151E}" destId="{F2531E15-5DEF-4988-A9BD-CD6ABF2BCD85}" srcOrd="0" destOrd="0" presId="urn:microsoft.com/office/officeart/2005/8/layout/hierarchy4"/>
    <dgm:cxn modelId="{1F814645-D105-4361-B202-2152F62277EE}" type="presParOf" srcId="{F2531E15-5DEF-4988-A9BD-CD6ABF2BCD85}" destId="{2F93D3C2-0C90-4543-8EC3-2A6FF164D247}" srcOrd="0" destOrd="0" presId="urn:microsoft.com/office/officeart/2005/8/layout/hierarchy4"/>
    <dgm:cxn modelId="{F5744713-4E9C-49C6-9717-906C52CA16F3}" type="presParOf" srcId="{F2531E15-5DEF-4988-A9BD-CD6ABF2BCD85}" destId="{F9DDB29E-4C87-4521-9713-1D402E006A82}" srcOrd="1" destOrd="0" presId="urn:microsoft.com/office/officeart/2005/8/layout/hierarchy4"/>
    <dgm:cxn modelId="{4C059136-AF7E-4B7C-8222-4DCA842AD1A3}" type="presParOf" srcId="{F2531E15-5DEF-4988-A9BD-CD6ABF2BCD85}" destId="{15166F3C-6D3A-4BFE-9AEB-7DD1192497AB}" srcOrd="2" destOrd="0" presId="urn:microsoft.com/office/officeart/2005/8/layout/hierarchy4"/>
    <dgm:cxn modelId="{AE333772-A21E-4E94-A2A6-AD7572D0F373}" type="presParOf" srcId="{15166F3C-6D3A-4BFE-9AEB-7DD1192497AB}" destId="{61FDBC89-6219-445A-AE6B-0C24D1BA334A}" srcOrd="0" destOrd="0" presId="urn:microsoft.com/office/officeart/2005/8/layout/hierarchy4"/>
    <dgm:cxn modelId="{5E337C5D-CCF4-4F47-A504-78FCD403678A}" type="presParOf" srcId="{61FDBC89-6219-445A-AE6B-0C24D1BA334A}" destId="{6CB36A7C-87A8-4559-AD7A-BEE2D69FC8D3}" srcOrd="0" destOrd="0" presId="urn:microsoft.com/office/officeart/2005/8/layout/hierarchy4"/>
    <dgm:cxn modelId="{358FBD39-578D-4F2C-B6F0-2AF5A5CA9515}" type="presParOf" srcId="{61FDBC89-6219-445A-AE6B-0C24D1BA334A}" destId="{0D2F7DC5-CDB9-4ACF-AD55-9FF89FFBCB73}" srcOrd="1" destOrd="0" presId="urn:microsoft.com/office/officeart/2005/8/layout/hierarchy4"/>
    <dgm:cxn modelId="{B5D84811-0A10-47B2-B26C-D857A31BCAFB}" type="presParOf" srcId="{01225876-8484-41D2-AA6A-9B354381AF62}" destId="{16A8FC29-8EF5-4A8A-A5D0-EF2669C9E454}" srcOrd="3" destOrd="0" presId="urn:microsoft.com/office/officeart/2005/8/layout/hierarchy4"/>
    <dgm:cxn modelId="{2112F3C9-7D5E-4A12-A872-EA56D9FCDE79}" type="presParOf" srcId="{01225876-8484-41D2-AA6A-9B354381AF62}" destId="{6332DA0A-7F3D-4E4E-8C4E-C4A5E9DB80E8}" srcOrd="4" destOrd="0" presId="urn:microsoft.com/office/officeart/2005/8/layout/hierarchy4"/>
    <dgm:cxn modelId="{42947EED-3D13-43B2-BD53-6A6CF51D1FA2}" type="presParOf" srcId="{6332DA0A-7F3D-4E4E-8C4E-C4A5E9DB80E8}" destId="{E81DDCFE-2672-49C1-8A48-8268805A49DF}" srcOrd="0" destOrd="0" presId="urn:microsoft.com/office/officeart/2005/8/layout/hierarchy4"/>
    <dgm:cxn modelId="{07221C2C-F3CE-4B49-BFE1-5F0C821FFBBF}" type="presParOf" srcId="{6332DA0A-7F3D-4E4E-8C4E-C4A5E9DB80E8}" destId="{ADBD3F29-189F-4DD0-95D8-F464282B5D72}" srcOrd="1" destOrd="0" presId="urn:microsoft.com/office/officeart/2005/8/layout/hierarchy4"/>
    <dgm:cxn modelId="{6DFBA3D5-7D16-4C1E-A2DF-15E6478777CF}" type="presParOf" srcId="{6332DA0A-7F3D-4E4E-8C4E-C4A5E9DB80E8}" destId="{B9925F6E-9468-4820-9017-9FDE63596906}" srcOrd="2" destOrd="0" presId="urn:microsoft.com/office/officeart/2005/8/layout/hierarchy4"/>
    <dgm:cxn modelId="{1376E3EF-BFCB-47FF-8C6E-36F2DE024C4D}" type="presParOf" srcId="{B9925F6E-9468-4820-9017-9FDE63596906}" destId="{D5A6C485-A584-4E17-9AD5-533803A99CC6}" srcOrd="0" destOrd="0" presId="urn:microsoft.com/office/officeart/2005/8/layout/hierarchy4"/>
    <dgm:cxn modelId="{24DC97C9-2955-499B-8973-5032EAED2561}" type="presParOf" srcId="{D5A6C485-A584-4E17-9AD5-533803A99CC6}" destId="{5E12DAB5-C944-42E2-9D42-FDCB3D8E0DDC}" srcOrd="0" destOrd="0" presId="urn:microsoft.com/office/officeart/2005/8/layout/hierarchy4"/>
    <dgm:cxn modelId="{328598FD-0D73-48FF-87BB-4B479924DF34}" type="presParOf" srcId="{D5A6C485-A584-4E17-9AD5-533803A99CC6}" destId="{FB49A8E3-1F03-49F1-BCA8-EAA36FFEEACA}" srcOrd="1" destOrd="0" presId="urn:microsoft.com/office/officeart/2005/8/layout/hierarchy4"/>
    <dgm:cxn modelId="{875620DF-7A12-4E49-B16E-ECB91569EA64}" type="presParOf" srcId="{D5A6C485-A584-4E17-9AD5-533803A99CC6}" destId="{2370D397-24C5-466B-8E3F-59C80D5D6C86}" srcOrd="2" destOrd="0" presId="urn:microsoft.com/office/officeart/2005/8/layout/hierarchy4"/>
    <dgm:cxn modelId="{8ACEA4F5-82F6-41BC-9994-E504DC97E928}" type="presParOf" srcId="{2370D397-24C5-466B-8E3F-59C80D5D6C86}" destId="{12815CE8-3208-4DBF-9CF5-5928D8B95F03}" srcOrd="0" destOrd="0" presId="urn:microsoft.com/office/officeart/2005/8/layout/hierarchy4"/>
    <dgm:cxn modelId="{AEB6C534-C0B1-4451-9D16-6071B21C6260}" type="presParOf" srcId="{12815CE8-3208-4DBF-9CF5-5928D8B95F03}" destId="{74B02582-B4C1-4E9B-A5E4-94F0A7B873EB}" srcOrd="0" destOrd="0" presId="urn:microsoft.com/office/officeart/2005/8/layout/hierarchy4"/>
    <dgm:cxn modelId="{98F20599-AED8-49AD-A6D9-B73821F5FBD0}" type="presParOf" srcId="{12815CE8-3208-4DBF-9CF5-5928D8B95F03}" destId="{AA2A4CD9-FBC2-46E6-BE24-485B447CCD59}" srcOrd="1" destOrd="0" presId="urn:microsoft.com/office/officeart/2005/8/layout/hierarchy4"/>
    <dgm:cxn modelId="{A1677F67-1DF7-45DB-B10C-0BA80E7BAD50}" type="presParOf" srcId="{04E39EE4-FBE0-4167-9DF6-2BD45F1DD161}" destId="{BE4836A2-E4AB-4555-8998-26FA7E57D001}" srcOrd="1" destOrd="0" presId="urn:microsoft.com/office/officeart/2005/8/layout/hierarchy4"/>
    <dgm:cxn modelId="{BDA5B7DC-F846-4E5E-A215-E8BA8698E664}" type="presParOf" srcId="{04E39EE4-FBE0-4167-9DF6-2BD45F1DD161}" destId="{F8A08533-B728-4036-9C52-5A055F229148}" srcOrd="2" destOrd="0" presId="urn:microsoft.com/office/officeart/2005/8/layout/hierarchy4"/>
    <dgm:cxn modelId="{40A9B7C2-5960-4B23-B466-18F6D3B69C45}" type="presParOf" srcId="{F8A08533-B728-4036-9C52-5A055F229148}" destId="{E03F25E9-ED08-4093-91AB-E1B091BF4B9F}" srcOrd="0" destOrd="0" presId="urn:microsoft.com/office/officeart/2005/8/layout/hierarchy4"/>
    <dgm:cxn modelId="{9B9CE0C7-1C7C-46D1-8C48-4CB18C4BCC0F}" type="presParOf" srcId="{F8A08533-B728-4036-9C52-5A055F229148}" destId="{E8DEE79F-201A-4310-B7B0-EEF700079E74}" srcOrd="1" destOrd="0" presId="urn:microsoft.com/office/officeart/2005/8/layout/hierarchy4"/>
    <dgm:cxn modelId="{4ABD39D6-F552-4DBF-82DC-0B1C2A11F3E3}" type="presParOf" srcId="{F8A08533-B728-4036-9C52-5A055F229148}" destId="{E5981D91-1D2D-47A4-B8F2-41950D93C97C}" srcOrd="2" destOrd="0" presId="urn:microsoft.com/office/officeart/2005/8/layout/hierarchy4"/>
    <dgm:cxn modelId="{F4AB2980-5F77-408B-B3AB-B43B28D43C53}" type="presParOf" srcId="{E5981D91-1D2D-47A4-B8F2-41950D93C97C}" destId="{C224AD30-30DD-4DF0-8EE5-EC136838AB68}" srcOrd="0" destOrd="0" presId="urn:microsoft.com/office/officeart/2005/8/layout/hierarchy4"/>
    <dgm:cxn modelId="{03591706-FF75-4E8A-96BB-151A254E9850}" type="presParOf" srcId="{C224AD30-30DD-4DF0-8EE5-EC136838AB68}" destId="{3CFB3385-D9CF-4A08-BEAD-A51E307F133D}" srcOrd="0" destOrd="0" presId="urn:microsoft.com/office/officeart/2005/8/layout/hierarchy4"/>
    <dgm:cxn modelId="{AE9FF48E-BCC7-484B-88A7-48E16164035B}" type="presParOf" srcId="{C224AD30-30DD-4DF0-8EE5-EC136838AB68}" destId="{C6CEBB03-A0DD-4202-A1E3-F09A499E1E24}" srcOrd="1" destOrd="0" presId="urn:microsoft.com/office/officeart/2005/8/layout/hierarchy4"/>
    <dgm:cxn modelId="{64393F62-1649-4A9C-A3B8-29C889331829}" type="presParOf" srcId="{C224AD30-30DD-4DF0-8EE5-EC136838AB68}" destId="{2755A17D-9FAD-4D56-92E1-11F578E357A3}" srcOrd="2" destOrd="0" presId="urn:microsoft.com/office/officeart/2005/8/layout/hierarchy4"/>
    <dgm:cxn modelId="{3F23637F-BDFB-42EB-BE81-63CD10718F87}" type="presParOf" srcId="{2755A17D-9FAD-4D56-92E1-11F578E357A3}" destId="{188873E2-F2AE-49D7-8338-231E6EEF0524}" srcOrd="0" destOrd="0" presId="urn:microsoft.com/office/officeart/2005/8/layout/hierarchy4"/>
    <dgm:cxn modelId="{130198CD-2006-4772-94EB-F0B5DBFA3B0F}" type="presParOf" srcId="{188873E2-F2AE-49D7-8338-231E6EEF0524}" destId="{001E7E32-CA36-49CD-A1BB-E2D3BD4B4390}" srcOrd="0" destOrd="0" presId="urn:microsoft.com/office/officeart/2005/8/layout/hierarchy4"/>
    <dgm:cxn modelId="{994E9432-6853-4CCC-A26E-1AC5065A617C}" type="presParOf" srcId="{188873E2-F2AE-49D7-8338-231E6EEF0524}" destId="{752A7CF9-9995-4091-B6B9-DC5683980C8C}" srcOrd="1" destOrd="0" presId="urn:microsoft.com/office/officeart/2005/8/layout/hierarchy4"/>
    <dgm:cxn modelId="{17CFFFFD-5960-4B7D-851B-D67AD6D54A42}" type="presParOf" srcId="{188873E2-F2AE-49D7-8338-231E6EEF0524}" destId="{70765B8C-65EE-4DF4-85EA-B5EEE7681D1E}" srcOrd="2" destOrd="0" presId="urn:microsoft.com/office/officeart/2005/8/layout/hierarchy4"/>
    <dgm:cxn modelId="{F64C1893-2F70-4341-B7D6-B140152C92B1}" type="presParOf" srcId="{70765B8C-65EE-4DF4-85EA-B5EEE7681D1E}" destId="{70CD0452-0212-40F3-B787-4FB954B61B8A}" srcOrd="0" destOrd="0" presId="urn:microsoft.com/office/officeart/2005/8/layout/hierarchy4"/>
    <dgm:cxn modelId="{50043A76-56F7-4025-83E4-F7F8539C5096}" type="presParOf" srcId="{70CD0452-0212-40F3-B787-4FB954B61B8A}" destId="{5C14A6E4-94C4-42CC-8757-4B4FEC0FF6A7}" srcOrd="0" destOrd="0" presId="urn:microsoft.com/office/officeart/2005/8/layout/hierarchy4"/>
    <dgm:cxn modelId="{CC9F152E-31BB-4A42-833F-62306146864D}" type="presParOf" srcId="{70CD0452-0212-40F3-B787-4FB954B61B8A}" destId="{2B0D2C0C-8376-47AA-BFC7-BAD34491C5AE}" srcOrd="1" destOrd="0" presId="urn:microsoft.com/office/officeart/2005/8/layout/hierarchy4"/>
    <dgm:cxn modelId="{C4C85785-9326-447B-A499-61138CFD02C2}" type="presParOf" srcId="{70CD0452-0212-40F3-B787-4FB954B61B8A}" destId="{0F6CF1C9-DA83-4521-B453-46E7DE14FE8B}" srcOrd="2" destOrd="0" presId="urn:microsoft.com/office/officeart/2005/8/layout/hierarchy4"/>
    <dgm:cxn modelId="{4CB33074-1322-4DA9-A9B3-6A47833357C3}" type="presParOf" srcId="{0F6CF1C9-DA83-4521-B453-46E7DE14FE8B}" destId="{76D50CAB-92CE-422C-871D-60D2EE787482}" srcOrd="0" destOrd="0" presId="urn:microsoft.com/office/officeart/2005/8/layout/hierarchy4"/>
    <dgm:cxn modelId="{48425694-C6BA-4409-84D6-1B47728202BD}" type="presParOf" srcId="{76D50CAB-92CE-422C-871D-60D2EE787482}" destId="{B497BDCF-CAD2-48E9-AAED-C43D054487E4}" srcOrd="0" destOrd="0" presId="urn:microsoft.com/office/officeart/2005/8/layout/hierarchy4"/>
    <dgm:cxn modelId="{619C91BD-C940-4A9C-B32F-D39A3781013B}" type="presParOf" srcId="{76D50CAB-92CE-422C-871D-60D2EE787482}" destId="{E360EEED-8AEF-43EA-BA24-4E1F36E90DCE}" srcOrd="1" destOrd="0" presId="urn:microsoft.com/office/officeart/2005/8/layout/hierarchy4"/>
    <dgm:cxn modelId="{F6833278-A467-48EA-B4FF-E0ADF3EAB376}" type="presParOf" srcId="{2755A17D-9FAD-4D56-92E1-11F578E357A3}" destId="{3710D7E6-CAD7-4831-86EE-48AA052451E4}" srcOrd="1" destOrd="0" presId="urn:microsoft.com/office/officeart/2005/8/layout/hierarchy4"/>
    <dgm:cxn modelId="{4C3FBE88-880E-4EAF-98CE-34425E287F46}" type="presParOf" srcId="{2755A17D-9FAD-4D56-92E1-11F578E357A3}" destId="{C7CCDA41-C820-4F84-842E-021050E57604}" srcOrd="2" destOrd="0" presId="urn:microsoft.com/office/officeart/2005/8/layout/hierarchy4"/>
    <dgm:cxn modelId="{3BAE3E8F-341B-4A13-91CA-9007130FD8FB}" type="presParOf" srcId="{C7CCDA41-C820-4F84-842E-021050E57604}" destId="{DEA08294-7FF3-4474-8BA7-72BF25CE1F40}" srcOrd="0" destOrd="0" presId="urn:microsoft.com/office/officeart/2005/8/layout/hierarchy4"/>
    <dgm:cxn modelId="{86621714-A139-4058-88CD-A9F23A05E035}" type="presParOf" srcId="{C7CCDA41-C820-4F84-842E-021050E57604}" destId="{0FC4D292-97CB-4CD4-B423-75BE45145471}" srcOrd="1" destOrd="0" presId="urn:microsoft.com/office/officeart/2005/8/layout/hierarchy4"/>
    <dgm:cxn modelId="{EA080230-BD04-4D03-9730-AD18C1BD4A3C}" type="presParOf" srcId="{C7CCDA41-C820-4F84-842E-021050E57604}" destId="{1AEE67C0-71D9-48F1-B632-B6562CDC7C49}" srcOrd="2" destOrd="0" presId="urn:microsoft.com/office/officeart/2005/8/layout/hierarchy4"/>
    <dgm:cxn modelId="{5FA619AA-2192-40ED-B1B9-A8570E0760C7}" type="presParOf" srcId="{1AEE67C0-71D9-48F1-B632-B6562CDC7C49}" destId="{C2516CFD-1E67-402D-A611-BCCAC290A2A9}" srcOrd="0" destOrd="0" presId="urn:microsoft.com/office/officeart/2005/8/layout/hierarchy4"/>
    <dgm:cxn modelId="{15F2F3EF-9319-42E7-BF4E-D097CE66D18C}" type="presParOf" srcId="{C2516CFD-1E67-402D-A611-BCCAC290A2A9}" destId="{79D72CBD-9164-42DF-ADA5-61C0E31A1BA3}" srcOrd="0" destOrd="0" presId="urn:microsoft.com/office/officeart/2005/8/layout/hierarchy4"/>
    <dgm:cxn modelId="{7C6063C2-DC88-469D-A3D2-D4358D28FED8}" type="presParOf" srcId="{C2516CFD-1E67-402D-A611-BCCAC290A2A9}" destId="{31B27B66-FB7F-481E-B827-8650F6E983B1}" srcOrd="1" destOrd="0" presId="urn:microsoft.com/office/officeart/2005/8/layout/hierarchy4"/>
    <dgm:cxn modelId="{D7F4B46A-30F9-42F1-9770-2943A4FF795B}" type="presParOf" srcId="{C2516CFD-1E67-402D-A611-BCCAC290A2A9}" destId="{6B00C0DF-293D-47CE-98DD-27E112AFF7AB}" srcOrd="2" destOrd="0" presId="urn:microsoft.com/office/officeart/2005/8/layout/hierarchy4"/>
    <dgm:cxn modelId="{56B0EBF2-89A2-41B0-B097-1B78A3682B2F}" type="presParOf" srcId="{6B00C0DF-293D-47CE-98DD-27E112AFF7AB}" destId="{4A439476-FAF2-4824-BFC7-5D5333EB9E02}" srcOrd="0" destOrd="0" presId="urn:microsoft.com/office/officeart/2005/8/layout/hierarchy4"/>
    <dgm:cxn modelId="{3F7FC208-2F97-4F7A-8142-DB034FB5528C}" type="presParOf" srcId="{4A439476-FAF2-4824-BFC7-5D5333EB9E02}" destId="{B6656572-049C-4682-A51D-7202D63E54A9}" srcOrd="0" destOrd="0" presId="urn:microsoft.com/office/officeart/2005/8/layout/hierarchy4"/>
    <dgm:cxn modelId="{B9BE2A1A-88E5-405A-B333-183ADB781CEB}" type="presParOf" srcId="{4A439476-FAF2-4824-BFC7-5D5333EB9E02}" destId="{57BD476F-FD8C-400B-A008-6BC49784D738}" srcOrd="1" destOrd="0" presId="urn:microsoft.com/office/officeart/2005/8/layout/hierarchy4"/>
    <dgm:cxn modelId="{E7A43E67-E847-4426-B27C-A2A510131BC6}" type="presParOf" srcId="{2755A17D-9FAD-4D56-92E1-11F578E357A3}" destId="{C4E2F1ED-A9F5-47F0-BFCB-F1D4045B57E3}" srcOrd="3" destOrd="0" presId="urn:microsoft.com/office/officeart/2005/8/layout/hierarchy4"/>
    <dgm:cxn modelId="{0A3B4D1A-119E-4736-B3F3-0B6EA90C5AAF}" type="presParOf" srcId="{2755A17D-9FAD-4D56-92E1-11F578E357A3}" destId="{D3168F89-DF37-4D03-9345-B833C8728818}" srcOrd="4" destOrd="0" presId="urn:microsoft.com/office/officeart/2005/8/layout/hierarchy4"/>
    <dgm:cxn modelId="{BB5E191F-0F1C-486B-BD93-148EDCBCB05B}" type="presParOf" srcId="{D3168F89-DF37-4D03-9345-B833C8728818}" destId="{C563AC90-4544-426C-90E2-6EE3F82AC485}" srcOrd="0" destOrd="0" presId="urn:microsoft.com/office/officeart/2005/8/layout/hierarchy4"/>
    <dgm:cxn modelId="{AABA3DEE-DBE2-4455-9077-0DD3909FAB57}" type="presParOf" srcId="{D3168F89-DF37-4D03-9345-B833C8728818}" destId="{6C8A29E6-E81B-4BF8-B25C-41677B29C5B7}" srcOrd="1" destOrd="0" presId="urn:microsoft.com/office/officeart/2005/8/layout/hierarchy4"/>
    <dgm:cxn modelId="{0FB96B56-3502-4360-98A3-8B924F883B88}" type="presParOf" srcId="{D3168F89-DF37-4D03-9345-B833C8728818}" destId="{252FE069-8CF8-41BC-9DAA-B4EF4A918461}" srcOrd="2" destOrd="0" presId="urn:microsoft.com/office/officeart/2005/8/layout/hierarchy4"/>
    <dgm:cxn modelId="{044AF983-B9BC-4BC0-AE47-9B7D02A441F4}" type="presParOf" srcId="{252FE069-8CF8-41BC-9DAA-B4EF4A918461}" destId="{C4EE6CF5-B721-4443-8CAE-35EF374943D7}" srcOrd="0" destOrd="0" presId="urn:microsoft.com/office/officeart/2005/8/layout/hierarchy4"/>
    <dgm:cxn modelId="{F0A1D8E9-0F33-421B-84A2-E06DE7DFD16A}" type="presParOf" srcId="{C4EE6CF5-B721-4443-8CAE-35EF374943D7}" destId="{6B9007D4-515E-4610-9DC8-5F27D82EF66A}" srcOrd="0" destOrd="0" presId="urn:microsoft.com/office/officeart/2005/8/layout/hierarchy4"/>
    <dgm:cxn modelId="{CA6F2DCB-D190-4877-92BC-C0607341FE46}" type="presParOf" srcId="{C4EE6CF5-B721-4443-8CAE-35EF374943D7}" destId="{A3D35CB5-DBB4-4451-B8E0-35ED6CF286D1}" srcOrd="1" destOrd="0" presId="urn:microsoft.com/office/officeart/2005/8/layout/hierarchy4"/>
    <dgm:cxn modelId="{736E4C4D-DFC1-4945-9266-DE4EAA2FB04B}" type="presParOf" srcId="{C4EE6CF5-B721-4443-8CAE-35EF374943D7}" destId="{8FAD062B-3188-4D0A-9A10-F036E132DF33}" srcOrd="2" destOrd="0" presId="urn:microsoft.com/office/officeart/2005/8/layout/hierarchy4"/>
    <dgm:cxn modelId="{7AB80274-70DC-4669-838C-E04A625D6624}" type="presParOf" srcId="{8FAD062B-3188-4D0A-9A10-F036E132DF33}" destId="{547DFF68-0BFB-43C4-A2F4-A90AD788CAC7}" srcOrd="0" destOrd="0" presId="urn:microsoft.com/office/officeart/2005/8/layout/hierarchy4"/>
    <dgm:cxn modelId="{1852E5C3-644E-4876-B89C-9EE2AEAD9029}" type="presParOf" srcId="{547DFF68-0BFB-43C4-A2F4-A90AD788CAC7}" destId="{ED9AE440-1CFC-4947-BBFC-9DE023F724FB}" srcOrd="0" destOrd="0" presId="urn:microsoft.com/office/officeart/2005/8/layout/hierarchy4"/>
    <dgm:cxn modelId="{4B4717C6-E39C-4F3E-B350-CA689BB48065}" type="presParOf" srcId="{547DFF68-0BFB-43C4-A2F4-A90AD788CAC7}" destId="{65422032-DFF3-4925-B98F-A5BD6DA1D459}" srcOrd="1" destOrd="0" presId="urn:microsoft.com/office/officeart/2005/8/layout/hierarchy4"/>
    <dgm:cxn modelId="{AF9208E2-8C57-4CB8-AC72-B2D9A0F7E9A3}" type="presParOf" srcId="{2755A17D-9FAD-4D56-92E1-11F578E357A3}" destId="{76E6C893-7219-4859-9C13-D8E67C6A3EE8}" srcOrd="5" destOrd="0" presId="urn:microsoft.com/office/officeart/2005/8/layout/hierarchy4"/>
    <dgm:cxn modelId="{DECFA7EA-2786-4DD6-8BF0-03D53F906FED}" type="presParOf" srcId="{2755A17D-9FAD-4D56-92E1-11F578E357A3}" destId="{E93B137C-EF91-4402-8316-AE3D0E3BE34E}" srcOrd="6" destOrd="0" presId="urn:microsoft.com/office/officeart/2005/8/layout/hierarchy4"/>
    <dgm:cxn modelId="{CD197543-5E1B-4142-9A1C-159DC03346A7}" type="presParOf" srcId="{E93B137C-EF91-4402-8316-AE3D0E3BE34E}" destId="{CAD08555-DDE4-474B-ADC0-C9295351DD07}" srcOrd="0" destOrd="0" presId="urn:microsoft.com/office/officeart/2005/8/layout/hierarchy4"/>
    <dgm:cxn modelId="{7B388109-769E-4A22-8275-98A4359F8B19}" type="presParOf" srcId="{E93B137C-EF91-4402-8316-AE3D0E3BE34E}" destId="{A52FAF1D-3161-42B2-A7ED-4B7850A5DB58}" srcOrd="1" destOrd="0" presId="urn:microsoft.com/office/officeart/2005/8/layout/hierarchy4"/>
    <dgm:cxn modelId="{6F171C3E-1E66-408F-95AA-B50F455116D2}" type="presParOf" srcId="{E93B137C-EF91-4402-8316-AE3D0E3BE34E}" destId="{4107D91A-F52D-4F0B-ACD8-70353A6AD955}" srcOrd="2" destOrd="0" presId="urn:microsoft.com/office/officeart/2005/8/layout/hierarchy4"/>
    <dgm:cxn modelId="{1F3B246A-ED80-4E1C-9388-3399499EBB62}" type="presParOf" srcId="{4107D91A-F52D-4F0B-ACD8-70353A6AD955}" destId="{AE6C3681-D40A-4E5D-91D4-E0666DCCF507}" srcOrd="0" destOrd="0" presId="urn:microsoft.com/office/officeart/2005/8/layout/hierarchy4"/>
    <dgm:cxn modelId="{4D0081F9-838F-41C1-892E-9C12D8BAAE37}" type="presParOf" srcId="{AE6C3681-D40A-4E5D-91D4-E0666DCCF507}" destId="{0A8D85D5-7707-4CA2-A7F9-58713EA1B68A}" srcOrd="0" destOrd="0" presId="urn:microsoft.com/office/officeart/2005/8/layout/hierarchy4"/>
    <dgm:cxn modelId="{A235748C-8916-43AD-9EAD-1660254AFC15}" type="presParOf" srcId="{AE6C3681-D40A-4E5D-91D4-E0666DCCF507}" destId="{8CA5BDE6-73E0-4154-8026-BEF6C06611C0}" srcOrd="1" destOrd="0" presId="urn:microsoft.com/office/officeart/2005/8/layout/hierarchy4"/>
    <dgm:cxn modelId="{1B9340E2-74F4-4B5E-B0AC-3FD4144578E0}" type="presParOf" srcId="{AE6C3681-D40A-4E5D-91D4-E0666DCCF507}" destId="{5CEA3496-B016-4095-A414-B3A721D6D5B2}" srcOrd="2" destOrd="0" presId="urn:microsoft.com/office/officeart/2005/8/layout/hierarchy4"/>
    <dgm:cxn modelId="{BD101564-4EF1-4B8D-B3FC-A35D8BA23A0C}" type="presParOf" srcId="{5CEA3496-B016-4095-A414-B3A721D6D5B2}" destId="{C3535730-4CBF-44B7-972C-83CD927C25D9}" srcOrd="0" destOrd="0" presId="urn:microsoft.com/office/officeart/2005/8/layout/hierarchy4"/>
    <dgm:cxn modelId="{B8CB39D4-6E81-4C47-B832-D3660DD147F7}" type="presParOf" srcId="{C3535730-4CBF-44B7-972C-83CD927C25D9}" destId="{3F6B6F8F-60BE-4DC7-B0CA-4F4FB810E3AF}" srcOrd="0" destOrd="0" presId="urn:microsoft.com/office/officeart/2005/8/layout/hierarchy4"/>
    <dgm:cxn modelId="{87B15B99-DC80-4DF3-A1E2-36BC47BB9C4E}" type="presParOf" srcId="{C3535730-4CBF-44B7-972C-83CD927C25D9}" destId="{F722DBA8-29EF-4B85-80AD-221AF412A766}" srcOrd="1" destOrd="0" presId="urn:microsoft.com/office/officeart/2005/8/layout/hierarchy4"/>
    <dgm:cxn modelId="{22148BBA-5919-4E3F-AD16-AFC2CE3A0BEB}" type="presParOf" srcId="{2755A17D-9FAD-4D56-92E1-11F578E357A3}" destId="{4C936D5F-BD4C-4959-A43F-DED98D2CDD67}" srcOrd="7" destOrd="0" presId="urn:microsoft.com/office/officeart/2005/8/layout/hierarchy4"/>
    <dgm:cxn modelId="{1DCFA050-D169-494B-B4FC-8B322CCA57EE}" type="presParOf" srcId="{2755A17D-9FAD-4D56-92E1-11F578E357A3}" destId="{693DCC83-EB64-4FC4-ACF7-D773867DF938}" srcOrd="8" destOrd="0" presId="urn:microsoft.com/office/officeart/2005/8/layout/hierarchy4"/>
    <dgm:cxn modelId="{9707687D-EE38-4D7C-92DD-6C66F873DB42}" type="presParOf" srcId="{693DCC83-EB64-4FC4-ACF7-D773867DF938}" destId="{C4FB8144-6A2F-49C8-8E9A-078655CA3CF2}" srcOrd="0" destOrd="0" presId="urn:microsoft.com/office/officeart/2005/8/layout/hierarchy4"/>
    <dgm:cxn modelId="{AEACEF72-D797-4D7A-98BD-8137553BCC4B}" type="presParOf" srcId="{693DCC83-EB64-4FC4-ACF7-D773867DF938}" destId="{B8D7F076-A4D2-44E2-A06E-6C5DC3C18605}" srcOrd="1" destOrd="0" presId="urn:microsoft.com/office/officeart/2005/8/layout/hierarchy4"/>
    <dgm:cxn modelId="{C6EB733E-59D1-434B-8060-8080BFB75385}" type="presParOf" srcId="{693DCC83-EB64-4FC4-ACF7-D773867DF938}" destId="{32C139AA-9163-4985-B4C6-9434E4E99B9F}" srcOrd="2" destOrd="0" presId="urn:microsoft.com/office/officeart/2005/8/layout/hierarchy4"/>
    <dgm:cxn modelId="{141C0CC3-5E00-4AC1-B0BE-F6CA973E8D9A}" type="presParOf" srcId="{32C139AA-9163-4985-B4C6-9434E4E99B9F}" destId="{C9D6DC92-9261-4DF3-B24E-B092230B62BF}" srcOrd="0" destOrd="0" presId="urn:microsoft.com/office/officeart/2005/8/layout/hierarchy4"/>
    <dgm:cxn modelId="{67355C2A-BF91-4E0E-84EC-9F1E32134B00}" type="presParOf" srcId="{C9D6DC92-9261-4DF3-B24E-B092230B62BF}" destId="{BA4D4A37-4B73-4366-81C9-4DE24A26CD3B}" srcOrd="0" destOrd="0" presId="urn:microsoft.com/office/officeart/2005/8/layout/hierarchy4"/>
    <dgm:cxn modelId="{2A652779-1341-40FA-8C14-D51AC75A6DD3}" type="presParOf" srcId="{C9D6DC92-9261-4DF3-B24E-B092230B62BF}" destId="{C23A99BE-B804-4B20-A876-0BF35765E28B}" srcOrd="1" destOrd="0" presId="urn:microsoft.com/office/officeart/2005/8/layout/hierarchy4"/>
    <dgm:cxn modelId="{D6EDC1C0-4F25-4BDB-ABAF-55E666911300}" type="presParOf" srcId="{C9D6DC92-9261-4DF3-B24E-B092230B62BF}" destId="{F77262FB-C7BA-400C-A7A8-DE41307577B2}" srcOrd="2" destOrd="0" presId="urn:microsoft.com/office/officeart/2005/8/layout/hierarchy4"/>
    <dgm:cxn modelId="{352B8674-D91D-4F15-A36C-DBA92DB38EAF}" type="presParOf" srcId="{F77262FB-C7BA-400C-A7A8-DE41307577B2}" destId="{A65BF56F-BF91-49CB-BD62-BAB924C6448D}" srcOrd="0" destOrd="0" presId="urn:microsoft.com/office/officeart/2005/8/layout/hierarchy4"/>
    <dgm:cxn modelId="{79AD9BE8-E49D-4F3B-BA99-ED17C7BBE703}" type="presParOf" srcId="{A65BF56F-BF91-49CB-BD62-BAB924C6448D}" destId="{11161A96-2404-4EB9-A6AD-E6AD5B57A1B7}" srcOrd="0" destOrd="0" presId="urn:microsoft.com/office/officeart/2005/8/layout/hierarchy4"/>
    <dgm:cxn modelId="{39191590-DF71-4576-AFCE-3B23B0379E03}" type="presParOf" srcId="{A65BF56F-BF91-49CB-BD62-BAB924C6448D}" destId="{96A3B9E2-18D0-4844-895E-3D93FF7C17AE}" srcOrd="1" destOrd="0" presId="urn:microsoft.com/office/officeart/2005/8/layout/hierarchy4"/>
    <dgm:cxn modelId="{33766B6B-0980-4ED9-9384-1883F1AD11EE}" type="presParOf" srcId="{04E39EE4-FBE0-4167-9DF6-2BD45F1DD161}" destId="{E18D59F9-F05D-4BB1-9208-FD8985D5657D}" srcOrd="3" destOrd="0" presId="urn:microsoft.com/office/officeart/2005/8/layout/hierarchy4"/>
    <dgm:cxn modelId="{F0371257-B120-448B-BB0A-8045565B8F76}" type="presParOf" srcId="{04E39EE4-FBE0-4167-9DF6-2BD45F1DD161}" destId="{ECD0D6BA-7B89-431E-9E6F-7F926B558CF4}" srcOrd="4" destOrd="0" presId="urn:microsoft.com/office/officeart/2005/8/layout/hierarchy4"/>
    <dgm:cxn modelId="{E2428DE5-13A3-48F5-B418-DE2B302B25C7}" type="presParOf" srcId="{ECD0D6BA-7B89-431E-9E6F-7F926B558CF4}" destId="{2F2CE671-C118-4548-88CC-6DA69B2E921A}" srcOrd="0" destOrd="0" presId="urn:microsoft.com/office/officeart/2005/8/layout/hierarchy4"/>
    <dgm:cxn modelId="{6F0409B9-1FB2-44B7-A874-AF6B6411FAF9}" type="presParOf" srcId="{ECD0D6BA-7B89-431E-9E6F-7F926B558CF4}" destId="{58F74279-D4DB-4645-B6F6-D189990F95EE}" srcOrd="1" destOrd="0" presId="urn:microsoft.com/office/officeart/2005/8/layout/hierarchy4"/>
    <dgm:cxn modelId="{787BC836-9214-4589-9C13-974B5150F278}" type="presParOf" srcId="{ECD0D6BA-7B89-431E-9E6F-7F926B558CF4}" destId="{DD8DBBD5-6214-407B-B364-CBDB66B8FBEB}" srcOrd="2" destOrd="0" presId="urn:microsoft.com/office/officeart/2005/8/layout/hierarchy4"/>
    <dgm:cxn modelId="{58B8E2F4-27E9-4EE1-812F-2F4AA02D708D}" type="presParOf" srcId="{DD8DBBD5-6214-407B-B364-CBDB66B8FBEB}" destId="{B7846584-63A7-4496-BE38-0FA5A4455076}" srcOrd="0" destOrd="0" presId="urn:microsoft.com/office/officeart/2005/8/layout/hierarchy4"/>
    <dgm:cxn modelId="{46FAFA16-34C0-41E7-917A-AE694A0ABDAC}" type="presParOf" srcId="{B7846584-63A7-4496-BE38-0FA5A4455076}" destId="{5B297CDD-8109-4D20-B3F6-E167E4179BCB}" srcOrd="0" destOrd="0" presId="urn:microsoft.com/office/officeart/2005/8/layout/hierarchy4"/>
    <dgm:cxn modelId="{332EC629-F100-4FF4-8622-61CA6C436F34}" type="presParOf" srcId="{B7846584-63A7-4496-BE38-0FA5A4455076}" destId="{1F120606-B18E-464C-A53D-B0F711509BB6}" srcOrd="1" destOrd="0" presId="urn:microsoft.com/office/officeart/2005/8/layout/hierarchy4"/>
    <dgm:cxn modelId="{D9722FD3-BD44-4763-A4FC-358089A7A996}" type="presParOf" srcId="{B7846584-63A7-4496-BE38-0FA5A4455076}" destId="{13302B04-B3E2-4C58-A0A2-07924C9719E6}" srcOrd="2" destOrd="0" presId="urn:microsoft.com/office/officeart/2005/8/layout/hierarchy4"/>
    <dgm:cxn modelId="{3DE879F6-5AA6-4931-9957-F832CE236806}" type="presParOf" srcId="{13302B04-B3E2-4C58-A0A2-07924C9719E6}" destId="{2647A39B-42BD-4980-8039-5652F2B96A3E}" srcOrd="0" destOrd="0" presId="urn:microsoft.com/office/officeart/2005/8/layout/hierarchy4"/>
    <dgm:cxn modelId="{4ADE8C60-B7E5-4BA1-AC00-611F1A3FE97D}" type="presParOf" srcId="{2647A39B-42BD-4980-8039-5652F2B96A3E}" destId="{33B92C47-7209-4293-882D-5D470A2CB130}" srcOrd="0" destOrd="0" presId="urn:microsoft.com/office/officeart/2005/8/layout/hierarchy4"/>
    <dgm:cxn modelId="{52ECB139-7F4E-4FFF-B79B-E39C0F66AE93}" type="presParOf" srcId="{2647A39B-42BD-4980-8039-5652F2B96A3E}" destId="{E5465FB1-003D-4CE3-9642-3B00AF5025D0}" srcOrd="1" destOrd="0" presId="urn:microsoft.com/office/officeart/2005/8/layout/hierarchy4"/>
    <dgm:cxn modelId="{B30F1071-0E2A-4627-9032-7873985C2F63}" type="presParOf" srcId="{2647A39B-42BD-4980-8039-5652F2B96A3E}" destId="{BA79C4F2-2981-4246-B37E-C4A67110083E}" srcOrd="2" destOrd="0" presId="urn:microsoft.com/office/officeart/2005/8/layout/hierarchy4"/>
    <dgm:cxn modelId="{5FCB1847-AFFF-45E4-BB7F-918AF5FDE816}" type="presParOf" srcId="{BA79C4F2-2981-4246-B37E-C4A67110083E}" destId="{75BF82DC-A5A2-4C37-9FF7-84CC93185017}" srcOrd="0" destOrd="0" presId="urn:microsoft.com/office/officeart/2005/8/layout/hierarchy4"/>
    <dgm:cxn modelId="{A30135DE-837E-44CD-8F80-973236FE9E50}" type="presParOf" srcId="{75BF82DC-A5A2-4C37-9FF7-84CC93185017}" destId="{EA638529-7C93-4B1A-8F35-612E20A4A2D5}" srcOrd="0" destOrd="0" presId="urn:microsoft.com/office/officeart/2005/8/layout/hierarchy4"/>
    <dgm:cxn modelId="{86922DA6-2428-40D5-9A8F-B38C08350539}" type="presParOf" srcId="{75BF82DC-A5A2-4C37-9FF7-84CC93185017}" destId="{66111E46-161A-4768-93FA-DF7075EF19A1}" srcOrd="1" destOrd="0" presId="urn:microsoft.com/office/officeart/2005/8/layout/hierarchy4"/>
    <dgm:cxn modelId="{1C1DAAAE-A715-4E76-B62F-604F167B35E1}" type="presParOf" srcId="{75BF82DC-A5A2-4C37-9FF7-84CC93185017}" destId="{EC383F2A-8109-4BB9-B580-65FAA1E2E994}" srcOrd="2" destOrd="0" presId="urn:microsoft.com/office/officeart/2005/8/layout/hierarchy4"/>
    <dgm:cxn modelId="{BF18E8A2-560B-4CC7-82FC-EC0193DF3C2E}" type="presParOf" srcId="{EC383F2A-8109-4BB9-B580-65FAA1E2E994}" destId="{FCC6CFF3-9E12-4B40-BB22-1F4C8629797D}" srcOrd="0" destOrd="0" presId="urn:microsoft.com/office/officeart/2005/8/layout/hierarchy4"/>
    <dgm:cxn modelId="{6206D7F8-C165-4292-A63F-ACA95FBD63DF}" type="presParOf" srcId="{FCC6CFF3-9E12-4B40-BB22-1F4C8629797D}" destId="{B239A9A6-E433-4A39-B298-4C986D159981}" srcOrd="0" destOrd="0" presId="urn:microsoft.com/office/officeart/2005/8/layout/hierarchy4"/>
    <dgm:cxn modelId="{93C01DD9-FD74-4442-8126-11E20D170CE5}" type="presParOf" srcId="{FCC6CFF3-9E12-4B40-BB22-1F4C8629797D}" destId="{9292B8DD-557E-4006-8C25-82ABC54A5305}" srcOrd="1" destOrd="0" presId="urn:microsoft.com/office/officeart/2005/8/layout/hierarchy4"/>
    <dgm:cxn modelId="{9B6CDC92-20CD-4900-A861-DA720F2BAE65}" type="presParOf" srcId="{13302B04-B3E2-4C58-A0A2-07924C9719E6}" destId="{028F3C55-D9E7-42DF-A90A-EB759EBC8D5C}" srcOrd="1" destOrd="0" presId="urn:microsoft.com/office/officeart/2005/8/layout/hierarchy4"/>
    <dgm:cxn modelId="{928FB907-BADD-44E1-946C-10D42391FAAC}" type="presParOf" srcId="{13302B04-B3E2-4C58-A0A2-07924C9719E6}" destId="{A8F8B4F8-9291-4FBD-A963-38C1C85E8CF8}" srcOrd="2" destOrd="0" presId="urn:microsoft.com/office/officeart/2005/8/layout/hierarchy4"/>
    <dgm:cxn modelId="{A77850CC-D0D5-4E8B-8E1E-DA7E87FBDF88}" type="presParOf" srcId="{A8F8B4F8-9291-4FBD-A963-38C1C85E8CF8}" destId="{BBA80EC3-C97C-439C-9582-608DE62A7785}" srcOrd="0" destOrd="0" presId="urn:microsoft.com/office/officeart/2005/8/layout/hierarchy4"/>
    <dgm:cxn modelId="{2C057C4E-EC1F-44B6-BC40-7D7A779455A2}" type="presParOf" srcId="{A8F8B4F8-9291-4FBD-A963-38C1C85E8CF8}" destId="{901B95CD-C974-468F-9CC6-F5BF2040F58A}" srcOrd="1" destOrd="0" presId="urn:microsoft.com/office/officeart/2005/8/layout/hierarchy4"/>
    <dgm:cxn modelId="{570BF079-B2D5-4708-8E90-5BC2B4B38FE8}" type="presParOf" srcId="{A8F8B4F8-9291-4FBD-A963-38C1C85E8CF8}" destId="{0A59ADE6-5B0E-4286-B42F-CCC04CE663C7}" srcOrd="2" destOrd="0" presId="urn:microsoft.com/office/officeart/2005/8/layout/hierarchy4"/>
    <dgm:cxn modelId="{868AC3E4-78A0-482C-B004-684B9A50FA77}" type="presParOf" srcId="{0A59ADE6-5B0E-4286-B42F-CCC04CE663C7}" destId="{2B15E57E-7D44-4C53-8E85-FAE2DDAFFADC}" srcOrd="0" destOrd="0" presId="urn:microsoft.com/office/officeart/2005/8/layout/hierarchy4"/>
    <dgm:cxn modelId="{D25F39F4-F48D-4705-BA1E-6046D3F61586}" type="presParOf" srcId="{2B15E57E-7D44-4C53-8E85-FAE2DDAFFADC}" destId="{18B9BC87-22CA-4C9A-8672-76698903AA85}" srcOrd="0" destOrd="0" presId="urn:microsoft.com/office/officeart/2005/8/layout/hierarchy4"/>
    <dgm:cxn modelId="{E41C5E73-E02F-4B88-8D68-9478505D483D}" type="presParOf" srcId="{2B15E57E-7D44-4C53-8E85-FAE2DDAFFADC}" destId="{F0A2D852-7DDA-4552-9720-3197ADB61A94}" srcOrd="1" destOrd="0" presId="urn:microsoft.com/office/officeart/2005/8/layout/hierarchy4"/>
    <dgm:cxn modelId="{2A00E53C-4EC9-418B-A9DE-65283299034F}" type="presParOf" srcId="{2B15E57E-7D44-4C53-8E85-FAE2DDAFFADC}" destId="{7A1D691F-10BC-42C6-9085-365A2F0149CA}" srcOrd="2" destOrd="0" presId="urn:microsoft.com/office/officeart/2005/8/layout/hierarchy4"/>
    <dgm:cxn modelId="{0DE4FFD7-22F3-4B03-B5A8-362BAA4E64A8}" type="presParOf" srcId="{7A1D691F-10BC-42C6-9085-365A2F0149CA}" destId="{C3546B43-B30F-4524-A8F7-72D6423DBF11}" srcOrd="0" destOrd="0" presId="urn:microsoft.com/office/officeart/2005/8/layout/hierarchy4"/>
    <dgm:cxn modelId="{D8120D30-C36A-4D8D-AFCB-6F8AA90A5F2D}" type="presParOf" srcId="{C3546B43-B30F-4524-A8F7-72D6423DBF11}" destId="{891549E0-4C63-4C63-A5F2-B5FA9CBA3D9D}" srcOrd="0" destOrd="0" presId="urn:microsoft.com/office/officeart/2005/8/layout/hierarchy4"/>
    <dgm:cxn modelId="{A844338F-28A4-4830-9F78-7A815F9C0BDD}" type="presParOf" srcId="{C3546B43-B30F-4524-A8F7-72D6423DBF11}" destId="{429E8D6A-EEED-4604-A37E-2950EEEAC13F}" srcOrd="1" destOrd="0" presId="urn:microsoft.com/office/officeart/2005/8/layout/hierarchy4"/>
    <dgm:cxn modelId="{A9AD3EF0-76E2-4D1D-A59A-CA47C6C40469}" type="presParOf" srcId="{13302B04-B3E2-4C58-A0A2-07924C9719E6}" destId="{1A9D5C80-C089-4667-B332-0F9A3D5BF14B}" srcOrd="3" destOrd="0" presId="urn:microsoft.com/office/officeart/2005/8/layout/hierarchy4"/>
    <dgm:cxn modelId="{F5416B35-7E63-4175-86A6-2BA33B81411D}" type="presParOf" srcId="{13302B04-B3E2-4C58-A0A2-07924C9719E6}" destId="{97B17E83-BD29-4856-940C-CABE8ADB5B53}" srcOrd="4" destOrd="0" presId="urn:microsoft.com/office/officeart/2005/8/layout/hierarchy4"/>
    <dgm:cxn modelId="{BF90CE56-4FE1-48C9-A908-06126552ACE0}" type="presParOf" srcId="{97B17E83-BD29-4856-940C-CABE8ADB5B53}" destId="{E6E0B53F-083C-4601-9053-ADA6E968BB52}" srcOrd="0" destOrd="0" presId="urn:microsoft.com/office/officeart/2005/8/layout/hierarchy4"/>
    <dgm:cxn modelId="{5D5DAF0C-6228-4CE8-A059-8F3BB25AFE50}" type="presParOf" srcId="{97B17E83-BD29-4856-940C-CABE8ADB5B53}" destId="{76C2DF4D-EECC-4C77-8DAE-F7BA1F589221}" srcOrd="1" destOrd="0" presId="urn:microsoft.com/office/officeart/2005/8/layout/hierarchy4"/>
    <dgm:cxn modelId="{66E6687E-5F3A-407F-9B4F-6920A2DA3BD9}" type="presParOf" srcId="{97B17E83-BD29-4856-940C-CABE8ADB5B53}" destId="{F299A7AC-70D6-49B0-A8C7-8C57625EFF52}" srcOrd="2" destOrd="0" presId="urn:microsoft.com/office/officeart/2005/8/layout/hierarchy4"/>
    <dgm:cxn modelId="{0906A7A6-9C47-4EAC-926A-7071A80090E4}" type="presParOf" srcId="{F299A7AC-70D6-49B0-A8C7-8C57625EFF52}" destId="{E61F27DC-BFCB-4F20-B436-55BDE961DE29}" srcOrd="0" destOrd="0" presId="urn:microsoft.com/office/officeart/2005/8/layout/hierarchy4"/>
    <dgm:cxn modelId="{485DD281-A32A-4857-8142-8163A1105385}" type="presParOf" srcId="{E61F27DC-BFCB-4F20-B436-55BDE961DE29}" destId="{0119A175-2B9F-43FA-84B2-0C817FCFF215}" srcOrd="0" destOrd="0" presId="urn:microsoft.com/office/officeart/2005/8/layout/hierarchy4"/>
    <dgm:cxn modelId="{3ED20E7C-B65A-4521-B6E4-E965F81CDBB6}" type="presParOf" srcId="{E61F27DC-BFCB-4F20-B436-55BDE961DE29}" destId="{3DE7BFF2-DB8C-4BED-A295-90F5D7C354D0}" srcOrd="1" destOrd="0" presId="urn:microsoft.com/office/officeart/2005/8/layout/hierarchy4"/>
    <dgm:cxn modelId="{DD186312-A40C-4AB3-888A-88AFEDDDC952}" type="presParOf" srcId="{E61F27DC-BFCB-4F20-B436-55BDE961DE29}" destId="{3756E757-89A5-4898-9A68-92624788F4BF}" srcOrd="2" destOrd="0" presId="urn:microsoft.com/office/officeart/2005/8/layout/hierarchy4"/>
    <dgm:cxn modelId="{3D596F25-BCCD-4086-904A-DC8A747F2723}" type="presParOf" srcId="{3756E757-89A5-4898-9A68-92624788F4BF}" destId="{16506544-DDDC-4C39-88F2-EB48EF4F9DB2}" srcOrd="0" destOrd="0" presId="urn:microsoft.com/office/officeart/2005/8/layout/hierarchy4"/>
    <dgm:cxn modelId="{ABB18E7D-CA58-42A4-929B-198E30D98220}" type="presParOf" srcId="{16506544-DDDC-4C39-88F2-EB48EF4F9DB2}" destId="{130284B0-1414-4ECF-8D0C-667D2006CAC6}" srcOrd="0" destOrd="0" presId="urn:microsoft.com/office/officeart/2005/8/layout/hierarchy4"/>
    <dgm:cxn modelId="{8B8B855E-9431-461F-A324-2CF33720552D}" type="presParOf" srcId="{16506544-DDDC-4C39-88F2-EB48EF4F9DB2}" destId="{02C81CF2-61E0-4208-8766-433A17DDC505}" srcOrd="1" destOrd="0" presId="urn:microsoft.com/office/officeart/2005/8/layout/hierarchy4"/>
    <dgm:cxn modelId="{51A73464-B645-414E-9C5A-170F87C029AF}" type="presParOf" srcId="{13302B04-B3E2-4C58-A0A2-07924C9719E6}" destId="{0AE9630F-DB2A-45A3-9493-9E23B78CF403}" srcOrd="5" destOrd="0" presId="urn:microsoft.com/office/officeart/2005/8/layout/hierarchy4"/>
    <dgm:cxn modelId="{2703BDA2-E496-47AD-8934-352492D1FEE6}" type="presParOf" srcId="{13302B04-B3E2-4C58-A0A2-07924C9719E6}" destId="{675A62C1-F266-4A42-989A-67AB7A7376BB}" srcOrd="6" destOrd="0" presId="urn:microsoft.com/office/officeart/2005/8/layout/hierarchy4"/>
    <dgm:cxn modelId="{814F07C6-738F-4A31-8698-CE3A4F511BD2}" type="presParOf" srcId="{675A62C1-F266-4A42-989A-67AB7A7376BB}" destId="{F85A9A2A-6C3D-4E1B-BD9E-56A8FCF80AA8}" srcOrd="0" destOrd="0" presId="urn:microsoft.com/office/officeart/2005/8/layout/hierarchy4"/>
    <dgm:cxn modelId="{A7207417-FF8B-4AD5-B814-7F5B196B8E3D}" type="presParOf" srcId="{675A62C1-F266-4A42-989A-67AB7A7376BB}" destId="{2DCD0498-C3E6-40CA-98D0-1217B86DD939}" srcOrd="1" destOrd="0" presId="urn:microsoft.com/office/officeart/2005/8/layout/hierarchy4"/>
    <dgm:cxn modelId="{EA8A849B-9979-4412-9FD1-00052B7A93DD}" type="presParOf" srcId="{675A62C1-F266-4A42-989A-67AB7A7376BB}" destId="{20909A38-0A85-46C8-82CA-EF322BFD9DC3}" srcOrd="2" destOrd="0" presId="urn:microsoft.com/office/officeart/2005/8/layout/hierarchy4"/>
    <dgm:cxn modelId="{185AA3C6-B208-4C14-BF5D-2480788A572F}" type="presParOf" srcId="{20909A38-0A85-46C8-82CA-EF322BFD9DC3}" destId="{0BA15D91-D7E5-4964-993B-5205C93E8347}" srcOrd="0" destOrd="0" presId="urn:microsoft.com/office/officeart/2005/8/layout/hierarchy4"/>
    <dgm:cxn modelId="{D5C7063C-AF21-4A17-983D-6EAC1F3E4646}" type="presParOf" srcId="{0BA15D91-D7E5-4964-993B-5205C93E8347}" destId="{A9B23458-9F4B-4CAD-BA32-45E57A811C9B}" srcOrd="0" destOrd="0" presId="urn:microsoft.com/office/officeart/2005/8/layout/hierarchy4"/>
    <dgm:cxn modelId="{AD1CA0B2-B4BA-4221-8F5C-E2E31AA20459}" type="presParOf" srcId="{0BA15D91-D7E5-4964-993B-5205C93E8347}" destId="{CC30B391-D7A1-4766-AEF1-E803B45EF267}" srcOrd="1" destOrd="0" presId="urn:microsoft.com/office/officeart/2005/8/layout/hierarchy4"/>
    <dgm:cxn modelId="{F49A9446-EA22-42FC-AD61-F9EB675F69CF}" type="presParOf" srcId="{0BA15D91-D7E5-4964-993B-5205C93E8347}" destId="{D5A4C0E0-B035-4881-83C7-6D03602CC98A}" srcOrd="2" destOrd="0" presId="urn:microsoft.com/office/officeart/2005/8/layout/hierarchy4"/>
    <dgm:cxn modelId="{3E323E0E-AD40-498A-943A-559B1B6F184C}" type="presParOf" srcId="{D5A4C0E0-B035-4881-83C7-6D03602CC98A}" destId="{225F1EC1-4EEC-4712-A5A6-ED02ACE948EC}" srcOrd="0" destOrd="0" presId="urn:microsoft.com/office/officeart/2005/8/layout/hierarchy4"/>
    <dgm:cxn modelId="{E82CF955-D899-4D0B-BC24-2EBDD41B0E8C}" type="presParOf" srcId="{225F1EC1-4EEC-4712-A5A6-ED02ACE948EC}" destId="{F03F77D6-0867-4D08-8997-43D5B056C098}" srcOrd="0" destOrd="0" presId="urn:microsoft.com/office/officeart/2005/8/layout/hierarchy4"/>
    <dgm:cxn modelId="{FC2C628B-220E-447F-A06F-106D0F63F2B9}" type="presParOf" srcId="{225F1EC1-4EEC-4712-A5A6-ED02ACE948EC}" destId="{C9D4DF58-8F85-4E7A-A0F2-E3A72737ACCF}" srcOrd="1" destOrd="0" presId="urn:microsoft.com/office/officeart/2005/8/layout/hierarchy4"/>
    <dgm:cxn modelId="{97B64CFF-53D2-4BE0-9587-F2D8DB528EF7}" type="presParOf" srcId="{13302B04-B3E2-4C58-A0A2-07924C9719E6}" destId="{3A91DF45-913E-4768-AF18-3F667DD157B4}" srcOrd="7" destOrd="0" presId="urn:microsoft.com/office/officeart/2005/8/layout/hierarchy4"/>
    <dgm:cxn modelId="{F14928EF-2D92-4BA4-A642-B037D922E421}" type="presParOf" srcId="{13302B04-B3E2-4C58-A0A2-07924C9719E6}" destId="{6E5C8413-32BE-4059-91B0-D738DAC40335}" srcOrd="8" destOrd="0" presId="urn:microsoft.com/office/officeart/2005/8/layout/hierarchy4"/>
    <dgm:cxn modelId="{CA351023-4D35-4791-B76E-5B2040C80A39}" type="presParOf" srcId="{6E5C8413-32BE-4059-91B0-D738DAC40335}" destId="{E902CDFE-776E-48B4-A056-49BFF448C671}" srcOrd="0" destOrd="0" presId="urn:microsoft.com/office/officeart/2005/8/layout/hierarchy4"/>
    <dgm:cxn modelId="{3972787F-035F-4A43-B43B-D9C4ADD12EC5}" type="presParOf" srcId="{6E5C8413-32BE-4059-91B0-D738DAC40335}" destId="{375DDDCE-0CB1-4676-AE8F-C2CE16F22CB1}" srcOrd="1" destOrd="0" presId="urn:microsoft.com/office/officeart/2005/8/layout/hierarchy4"/>
    <dgm:cxn modelId="{F8870740-68E6-4D29-A952-C7FCD74B3EB9}" type="presParOf" srcId="{6E5C8413-32BE-4059-91B0-D738DAC40335}" destId="{C891CFE0-C7CD-4C65-ABD7-FE3A32F50E5D}" srcOrd="2" destOrd="0" presId="urn:microsoft.com/office/officeart/2005/8/layout/hierarchy4"/>
    <dgm:cxn modelId="{18C31C1A-330F-441D-A69B-BB5B35CC0AEC}" type="presParOf" srcId="{C891CFE0-C7CD-4C65-ABD7-FE3A32F50E5D}" destId="{BEA59E32-66EA-4755-83A6-5707C91867F3}" srcOrd="0" destOrd="0" presId="urn:microsoft.com/office/officeart/2005/8/layout/hierarchy4"/>
    <dgm:cxn modelId="{19C4CCC0-E35C-43FE-BB5A-0F68BCEE461A}" type="presParOf" srcId="{BEA59E32-66EA-4755-83A6-5707C91867F3}" destId="{ECA83FA6-F2C2-4D56-AD15-A6BBE2D66EF7}" srcOrd="0" destOrd="0" presId="urn:microsoft.com/office/officeart/2005/8/layout/hierarchy4"/>
    <dgm:cxn modelId="{A94D8618-C565-4D3F-BD50-CE1844201EF8}" type="presParOf" srcId="{BEA59E32-66EA-4755-83A6-5707C91867F3}" destId="{99516828-E24C-451D-8B04-AB9BCC2FA5D0}" srcOrd="1" destOrd="0" presId="urn:microsoft.com/office/officeart/2005/8/layout/hierarchy4"/>
    <dgm:cxn modelId="{ADA35993-7B61-4058-8C9B-2420308D2D07}" type="presParOf" srcId="{BEA59E32-66EA-4755-83A6-5707C91867F3}" destId="{E7E70851-91F0-4D27-82B8-B15BFBB2989C}" srcOrd="2" destOrd="0" presId="urn:microsoft.com/office/officeart/2005/8/layout/hierarchy4"/>
    <dgm:cxn modelId="{0491765F-6ACC-4AF5-BAC2-3D6DC149ABCA}" type="presParOf" srcId="{E7E70851-91F0-4D27-82B8-B15BFBB2989C}" destId="{97086C4D-646A-42DD-BC13-083A3F2DCC94}" srcOrd="0" destOrd="0" presId="urn:microsoft.com/office/officeart/2005/8/layout/hierarchy4"/>
    <dgm:cxn modelId="{07823FBE-7DD1-493D-9458-E9C68A5108D2}" type="presParOf" srcId="{97086C4D-646A-42DD-BC13-083A3F2DCC94}" destId="{43C32814-47AE-4DAD-83FD-C71A0B26B27F}" srcOrd="0" destOrd="0" presId="urn:microsoft.com/office/officeart/2005/8/layout/hierarchy4"/>
    <dgm:cxn modelId="{099863EF-97FB-41B3-9955-87E9FF4895B1}" type="presParOf" srcId="{97086C4D-646A-42DD-BC13-083A3F2DCC94}" destId="{B1B1185D-A991-43C9-A7C6-B045437B9B61}" srcOrd="1" destOrd="0" presId="urn:microsoft.com/office/officeart/2005/8/layout/hierarchy4"/>
    <dgm:cxn modelId="{D3DFF002-D950-4721-BD80-5D9D11A74642}" type="presParOf" srcId="{13302B04-B3E2-4C58-A0A2-07924C9719E6}" destId="{422F5D85-7670-4318-9CF2-30574327A25A}" srcOrd="9" destOrd="0" presId="urn:microsoft.com/office/officeart/2005/8/layout/hierarchy4"/>
    <dgm:cxn modelId="{FE4A7BF6-AAEA-4124-8C57-D9C7704B4AA5}" type="presParOf" srcId="{13302B04-B3E2-4C58-A0A2-07924C9719E6}" destId="{B8F82FCE-C4DB-40D8-983B-E1259B0CB253}" srcOrd="10" destOrd="0" presId="urn:microsoft.com/office/officeart/2005/8/layout/hierarchy4"/>
    <dgm:cxn modelId="{402AE74F-B9D6-4FA3-8368-9C682BA347F6}" type="presParOf" srcId="{B8F82FCE-C4DB-40D8-983B-E1259B0CB253}" destId="{89729E5E-A9B8-4ABD-B4C5-7FCAA75B016B}" srcOrd="0" destOrd="0" presId="urn:microsoft.com/office/officeart/2005/8/layout/hierarchy4"/>
    <dgm:cxn modelId="{59B9A8F3-22CC-4B2A-AF1E-E2753A0E310A}" type="presParOf" srcId="{B8F82FCE-C4DB-40D8-983B-E1259B0CB253}" destId="{592F4B21-5E29-4D20-A800-EC38ABE9EBA9}" srcOrd="1" destOrd="0" presId="urn:microsoft.com/office/officeart/2005/8/layout/hierarchy4"/>
    <dgm:cxn modelId="{8BC56BD2-31DE-4294-B2A4-5DB5A26C8C94}" type="presParOf" srcId="{B8F82FCE-C4DB-40D8-983B-E1259B0CB253}" destId="{8E55DD82-2A05-445B-9E08-D23C7D93DBC4}" srcOrd="2" destOrd="0" presId="urn:microsoft.com/office/officeart/2005/8/layout/hierarchy4"/>
    <dgm:cxn modelId="{81877AFA-499E-4F62-BE47-51AB242C835D}" type="presParOf" srcId="{8E55DD82-2A05-445B-9E08-D23C7D93DBC4}" destId="{82E5A463-743E-47B2-B847-501C993F210F}" srcOrd="0" destOrd="0" presId="urn:microsoft.com/office/officeart/2005/8/layout/hierarchy4"/>
    <dgm:cxn modelId="{B4E95656-23A1-477D-BFE9-E758DCC95F58}" type="presParOf" srcId="{82E5A463-743E-47B2-B847-501C993F210F}" destId="{1861CA83-E3C6-4E50-8DD3-D7732A5EAB86}" srcOrd="0" destOrd="0" presId="urn:microsoft.com/office/officeart/2005/8/layout/hierarchy4"/>
    <dgm:cxn modelId="{E95D622F-1A5A-4817-9C3A-D5C5948202B1}" type="presParOf" srcId="{82E5A463-743E-47B2-B847-501C993F210F}" destId="{5446895B-0E7D-4D2E-AA40-75FE7FB74874}" srcOrd="1" destOrd="0" presId="urn:microsoft.com/office/officeart/2005/8/layout/hierarchy4"/>
    <dgm:cxn modelId="{4C72C71A-8D4D-428B-A263-39C6BAE419F5}" type="presParOf" srcId="{82E5A463-743E-47B2-B847-501C993F210F}" destId="{F7078AC4-ABE4-4898-8A1E-D0D0C74E63A9}" srcOrd="2" destOrd="0" presId="urn:microsoft.com/office/officeart/2005/8/layout/hierarchy4"/>
    <dgm:cxn modelId="{A42917EC-918A-4301-92FC-EBB5C540A165}" type="presParOf" srcId="{F7078AC4-ABE4-4898-8A1E-D0D0C74E63A9}" destId="{C28D895E-737B-4A1D-A1FF-EDBB2F9280A0}" srcOrd="0" destOrd="0" presId="urn:microsoft.com/office/officeart/2005/8/layout/hierarchy4"/>
    <dgm:cxn modelId="{7503EC6C-902F-4C45-9CBF-33072866980B}" type="presParOf" srcId="{C28D895E-737B-4A1D-A1FF-EDBB2F9280A0}" destId="{494FB08C-5BB5-4CF6-BDF5-C9FC96B1FCC7}" srcOrd="0" destOrd="0" presId="urn:microsoft.com/office/officeart/2005/8/layout/hierarchy4"/>
    <dgm:cxn modelId="{623C3EC2-3C24-4059-BA58-D59F2BD92468}" type="presParOf" srcId="{C28D895E-737B-4A1D-A1FF-EDBB2F9280A0}" destId="{EB4DFBD9-6F51-497A-8E0E-55C9DDF3C858}" srcOrd="1" destOrd="0" presId="urn:microsoft.com/office/officeart/2005/8/layout/hierarchy4"/>
    <dgm:cxn modelId="{24A9B77C-5298-4E6B-A62B-2F8F33C6E38B}" type="presParOf" srcId="{13302B04-B3E2-4C58-A0A2-07924C9719E6}" destId="{4B5A1F1D-622D-4EF3-839E-CDA13DF064D2}" srcOrd="11" destOrd="0" presId="urn:microsoft.com/office/officeart/2005/8/layout/hierarchy4"/>
    <dgm:cxn modelId="{61B04BAC-D576-4615-8382-1A1F6966D336}" type="presParOf" srcId="{13302B04-B3E2-4C58-A0A2-07924C9719E6}" destId="{F835AA36-E2B4-44E0-9F87-F7FEE4A14C2D}" srcOrd="12" destOrd="0" presId="urn:microsoft.com/office/officeart/2005/8/layout/hierarchy4"/>
    <dgm:cxn modelId="{A5866B4B-1A2D-4476-A07C-74145292FAE3}" type="presParOf" srcId="{F835AA36-E2B4-44E0-9F87-F7FEE4A14C2D}" destId="{AB7A4FC4-8B50-4B08-B933-5F7CCF8F7983}" srcOrd="0" destOrd="0" presId="urn:microsoft.com/office/officeart/2005/8/layout/hierarchy4"/>
    <dgm:cxn modelId="{3475FF94-5022-4B94-AD9A-9725A0DEF959}" type="presParOf" srcId="{F835AA36-E2B4-44E0-9F87-F7FEE4A14C2D}" destId="{E43113BB-F6C3-4A9F-951A-04C45C9749EF}" srcOrd="1" destOrd="0" presId="urn:microsoft.com/office/officeart/2005/8/layout/hierarchy4"/>
    <dgm:cxn modelId="{68D14196-7585-42A1-95D0-49A56D1F1487}" type="presParOf" srcId="{F835AA36-E2B4-44E0-9F87-F7FEE4A14C2D}" destId="{EB3D2FB8-27FF-4B87-8BF2-079B2B672861}" srcOrd="2" destOrd="0" presId="urn:microsoft.com/office/officeart/2005/8/layout/hierarchy4"/>
    <dgm:cxn modelId="{5A16F63B-D2CE-40C2-B49B-BD628ADC54F1}" type="presParOf" srcId="{EB3D2FB8-27FF-4B87-8BF2-079B2B672861}" destId="{B690D76D-6FDA-4E36-B4E8-1E2046D65C32}" srcOrd="0" destOrd="0" presId="urn:microsoft.com/office/officeart/2005/8/layout/hierarchy4"/>
    <dgm:cxn modelId="{ECA5EA68-D1CB-4508-ABA2-E6589239B7D0}" type="presParOf" srcId="{B690D76D-6FDA-4E36-B4E8-1E2046D65C32}" destId="{A89616A9-8332-4AED-95C1-E5B3FF0BDF0F}" srcOrd="0" destOrd="0" presId="urn:microsoft.com/office/officeart/2005/8/layout/hierarchy4"/>
    <dgm:cxn modelId="{9454C2F0-68F9-49A1-BED5-4DC69A2413B6}" type="presParOf" srcId="{B690D76D-6FDA-4E36-B4E8-1E2046D65C32}" destId="{11252AE0-8AB0-49EF-88EC-1EA2989A7608}" srcOrd="1" destOrd="0" presId="urn:microsoft.com/office/officeart/2005/8/layout/hierarchy4"/>
    <dgm:cxn modelId="{3C5472DA-43DF-4FAD-9A9B-CE550A01C287}" type="presParOf" srcId="{B690D76D-6FDA-4E36-B4E8-1E2046D65C32}" destId="{7E32B36D-CA5A-4894-8451-C4D8E1457B13}" srcOrd="2" destOrd="0" presId="urn:microsoft.com/office/officeart/2005/8/layout/hierarchy4"/>
    <dgm:cxn modelId="{BCD4AAAA-31CD-4070-B41D-20FB35816E95}" type="presParOf" srcId="{7E32B36D-CA5A-4894-8451-C4D8E1457B13}" destId="{FF03981C-A52A-41FE-867C-BA815D6C3248}" srcOrd="0" destOrd="0" presId="urn:microsoft.com/office/officeart/2005/8/layout/hierarchy4"/>
    <dgm:cxn modelId="{A9C9EEAB-DC3B-4AA7-A1ED-87C4F87A64B7}" type="presParOf" srcId="{FF03981C-A52A-41FE-867C-BA815D6C3248}" destId="{33E2A599-74B8-4A75-9326-591435B45FB0}" srcOrd="0" destOrd="0" presId="urn:microsoft.com/office/officeart/2005/8/layout/hierarchy4"/>
    <dgm:cxn modelId="{315CB7AC-F611-44CF-B889-A32E2346644F}" type="presParOf" srcId="{FF03981C-A52A-41FE-867C-BA815D6C3248}" destId="{9D9EA259-BF73-41F9-A73C-29EA6C0DC5C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B36741-4427-4C5B-B3F0-4464BFFA6E4C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40E635B-1B68-4D91-BCF8-850D4FFAEED9}">
      <dgm:prSet phldrT="[نص]" custT="1"/>
      <dgm:spPr/>
      <dgm:t>
        <a:bodyPr/>
        <a:lstStyle/>
        <a:p>
          <a:pPr rtl="1"/>
          <a:r>
            <a:rPr lang="ar-SA" sz="4500" dirty="0">
              <a:latin typeface="Calibri" panose="020F0502020204030204" pitchFamily="34" charset="0"/>
              <a:cs typeface="Calibri" panose="020F0502020204030204" pitchFamily="34" charset="0"/>
            </a:rPr>
            <a:t>تفصيل لمعادلة بناء الاحتياج</a:t>
          </a:r>
          <a:r>
            <a:rPr lang="en-US" sz="45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4500" dirty="0">
              <a:latin typeface="Calibri" panose="020F0502020204030204" pitchFamily="34" charset="0"/>
              <a:cs typeface="Calibri" panose="020F0502020204030204" pitchFamily="34" charset="0"/>
            </a:rPr>
            <a:t>المدرسي – (نسخة المستفيد)</a:t>
          </a:r>
        </a:p>
      </dgm:t>
    </dgm:pt>
    <dgm:pt modelId="{21CFC406-C30A-40F8-AB2E-18C156797C2A}" type="parTrans" cxnId="{E9D9206C-DAF2-4492-B178-336F802AEE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8CD4A1-A3C6-413F-A3B8-83D4283B5C68}" type="sibTrans" cxnId="{E9D9206C-DAF2-4492-B178-336F802AEE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02DF0F-907D-4202-A30D-ABA0AA50BCD0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مدخلات</a:t>
          </a:r>
        </a:p>
      </dgm:t>
    </dgm:pt>
    <dgm:pt modelId="{92D83964-43D5-4400-8AB9-52E9ABA44F41}" type="parTrans" cxnId="{4ACF5FCB-0BFA-4733-B3F0-2FD1F0CE901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55FFAB-DC24-424B-B41A-719ADA451192}" type="sibTrans" cxnId="{4ACF5FCB-0BFA-4733-B3F0-2FD1F0CE901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1B8B4F-4126-4764-B5D9-7A457F1264BF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عمليات</a:t>
          </a:r>
        </a:p>
      </dgm:t>
    </dgm:pt>
    <dgm:pt modelId="{A3F57A4F-BF16-467E-B8E6-2A81214BCCAE}" type="parTrans" cxnId="{F3B2BB9C-6A35-45D3-9502-DE4CA3DB440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B38A91-5B49-486D-86D2-9E555DAF0DB9}" type="sibTrans" cxnId="{F3B2BB9C-6A35-45D3-9502-DE4CA3DB440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390BFA-46FE-45E4-A9D0-39BAF690409C}">
      <dgm:prSet phldrT="[نص]" custT="1"/>
      <dgm:spPr/>
      <dgm:t>
        <a:bodyPr/>
        <a:lstStyle/>
        <a:p>
          <a:pPr rtl="1"/>
          <a:r>
            <a:rPr lang="ar-SA" sz="4800" dirty="0">
              <a:latin typeface="Calibri" panose="020F0502020204030204" pitchFamily="34" charset="0"/>
              <a:cs typeface="Calibri" panose="020F0502020204030204" pitchFamily="34" charset="0"/>
            </a:rPr>
            <a:t>مخرجات</a:t>
          </a:r>
        </a:p>
      </dgm:t>
    </dgm:pt>
    <dgm:pt modelId="{988A3470-9417-4AE3-BBEB-846FA4DC510C}" type="parTrans" cxnId="{1C40FB47-0303-42A8-BBE1-E1D7218F5B8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3EF87E-75EB-4364-84A6-90093C0631AD}" type="sibTrans" cxnId="{1C40FB47-0303-42A8-BBE1-E1D7218F5B8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98C79E-A253-4FE6-BC06-F64F5F2FD290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أساسية</a:t>
          </a:r>
        </a:p>
      </dgm:t>
    </dgm:pt>
    <dgm:pt modelId="{84AE077C-69DE-4ED7-9ED0-1A023260B6BA}" type="parTrans" cxnId="{7176EB74-B561-4C02-B24F-F46E0659732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58F3DF-BF48-4D3A-AFFC-B2D8AA411DA3}" type="sibTrans" cxnId="{7176EB74-B561-4C02-B24F-F46E0659732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492558-9338-439E-85BB-C22679222FD1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القسم</a:t>
          </a:r>
        </a:p>
      </dgm:t>
    </dgm:pt>
    <dgm:pt modelId="{49B64B18-9745-4E3E-B24F-006D5DA51444}" type="parTrans" cxnId="{04D32630-FE6B-4EBA-B34C-F5C5CB36578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49644E-233A-4481-9A72-096C43884826}" type="sibTrans" cxnId="{04D32630-FE6B-4EBA-B34C-F5C5CB36578A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9613B7-7B6C-4DEB-BA7C-0EE49BBCAEA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gm:t>
    </dgm:pt>
    <dgm:pt modelId="{B1EBA2BB-DB23-4C98-9584-DE9B9A05F422}" type="parTrans" cxnId="{2E865C00-8091-4160-815B-B90B4DDCEFE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20BC5B-12D1-40A0-9015-23CAC98F3CE7}" type="sibTrans" cxnId="{2E865C00-8091-4160-815B-B90B4DDCEFE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056B53-5D2E-4E5D-A511-E18F8F8B8CE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إجمالي المتوفر</a:t>
          </a:r>
        </a:p>
      </dgm:t>
    </dgm:pt>
    <dgm:pt modelId="{B1E059AF-0B63-4555-A3AF-E691ADC2EDBE}" type="parTrans" cxnId="{50E7AD38-3E0D-491D-8A0D-60C300A2DD11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F89CEC-AD5D-4BD5-A0D2-69682D787447}" type="sibTrans" cxnId="{50E7AD38-3E0D-491D-8A0D-60C300A2DD11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32CFCD-463E-4761-B7C7-6E2475AC25AD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آليات عمل معلنة</a:t>
          </a:r>
        </a:p>
      </dgm:t>
    </dgm:pt>
    <dgm:pt modelId="{B56364D8-48C3-4B05-9E2D-7AA66B8E2C87}" type="parTrans" cxnId="{57244BC9-BEE6-466B-A521-E78BCAD10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782469-DA62-4263-A9F6-ECF6C4A9B6FB}" type="sibTrans" cxnId="{57244BC9-BEE6-466B-A521-E78BCAD10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CD31F4-5377-42F0-A9A9-10A165FFDD34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</a:t>
          </a:r>
        </a:p>
      </dgm:t>
    </dgm:pt>
    <dgm:pt modelId="{043D3414-7DCE-4937-A192-896180820BB7}" type="parTrans" cxnId="{E99FB03C-45E8-4CEA-B914-16DFFCE4339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BC48BF-EADE-46E6-AA0D-8DA63DDE5803}" type="sibTrans" cxnId="{E99FB03C-45E8-4CEA-B914-16DFFCE4339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88C884-61D3-415E-B19B-19EE8C47425E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</a:t>
          </a:r>
        </a:p>
      </dgm:t>
    </dgm:pt>
    <dgm:pt modelId="{F850205B-6D6A-45F8-8FE2-3A49F98D8E31}" type="parTrans" cxnId="{FF239517-52C6-495F-B69E-413D0D1F3E6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0FBAC1-280F-4597-88C1-019E30C528F3}" type="sibTrans" cxnId="{FF239517-52C6-495F-B69E-413D0D1F3E6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D45609-A95C-4A45-B223-EFB6BF5549DF}">
      <dgm:prSet phldrT="[نص]" custT="1"/>
      <dgm:spPr/>
      <dgm:t>
        <a:bodyPr/>
        <a:lstStyle/>
        <a:p>
          <a:pPr rtl="1">
            <a:spcAft>
              <a:spcPts val="0"/>
            </a:spcAft>
          </a:pP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</a:t>
          </a:r>
        </a:p>
        <a:p>
          <a:pPr rtl="1">
            <a:spcAft>
              <a:spcPts val="0"/>
            </a:spcAft>
          </a:pP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في المدرسة</a:t>
          </a:r>
        </a:p>
      </dgm:t>
    </dgm:pt>
    <dgm:pt modelId="{B81FE0BF-614B-4E62-92A1-6E9190ECC048}" type="parTrans" cxnId="{EB42256B-233D-4FF5-B203-1318046C3A9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CA981E-314D-4C3E-85BF-AAE923A14983}" type="sibTrans" cxnId="{EB42256B-233D-4FF5-B203-1318046C3A9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4F46AA-DEB6-4314-A4D6-6E4B2A79EB68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2400" dirty="0">
              <a:latin typeface="Calibri" panose="020F0502020204030204" pitchFamily="34" charset="0"/>
              <a:cs typeface="Calibri" panose="020F0502020204030204" pitchFamily="34" charset="0"/>
            </a:rPr>
            <a:t>نسب ومؤشرات الاحتياج</a:t>
          </a:r>
        </a:p>
      </dgm:t>
    </dgm:pt>
    <dgm:pt modelId="{3ED6B778-F684-4042-B648-0FD136A1F87E}" type="parTrans" cxnId="{A1E6B51E-204C-4D0E-83ED-DD7CA0CBB1B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6F12FB-930E-4F0D-A911-32993B2EEE0B}" type="sibTrans" cxnId="{A1E6B51E-204C-4D0E-83ED-DD7CA0CBB1B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320A23-5098-4D4A-A01A-2BE94110027A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مجموع ما يجب توفيره</a:t>
          </a:r>
        </a:p>
      </dgm:t>
    </dgm:pt>
    <dgm:pt modelId="{31190EDD-43A5-44AD-A528-51E00854946E}" type="parTrans" cxnId="{08FD8EAA-0F0F-48FC-A05E-8FEC08A29F0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93135F-18B8-4EAD-AC3A-21C457072A6C}" type="sibTrans" cxnId="{08FD8EAA-0F0F-48FC-A05E-8FEC08A29F0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D9E794-E7D7-4598-B89B-BB7D21180E4D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نسبة التغطية</a:t>
          </a:r>
        </a:p>
      </dgm:t>
    </dgm:pt>
    <dgm:pt modelId="{FBBF3A40-318F-430E-B4ED-BFC5F790DEF6}" type="parTrans" cxnId="{EE262876-BC27-4B81-9E8A-C7C0FAD24E68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5F47DA-E4A2-44BD-AE62-A4953E387F79}" type="sibTrans" cxnId="{EE262876-BC27-4B81-9E8A-C7C0FAD24E68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C795A8-79D3-4572-8781-F3621741E3C5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الاحتياج الحالي</a:t>
          </a:r>
        </a:p>
      </dgm:t>
    </dgm:pt>
    <dgm:pt modelId="{A620F895-7558-40EF-BFB6-27BFF0E34627}" type="parTrans" cxnId="{E8A118F4-CFA6-4A81-9293-78B819EBE55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19BE00-8CDD-4739-A115-5AAAD615E8F9}" type="sibTrans" cxnId="{E8A118F4-CFA6-4A81-9293-78B819EBE55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1134E-7E24-4AA5-82D4-10ADBF8DEA9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الأثاث</a:t>
          </a:r>
        </a:p>
      </dgm:t>
    </dgm:pt>
    <dgm:pt modelId="{584E2B57-D793-4563-87DE-454F1931F3D8}" type="parTrans" cxnId="{5F6EA9FC-1E8B-40BE-B1D5-1A958B3419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49B8B2-DCC9-4E8C-83DD-99313FA67848}" type="sibTrans" cxnId="{5F6EA9FC-1E8B-40BE-B1D5-1A958B3419DB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D3D536-90CF-483F-AE0D-74823E203A7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طاولة وكرسي طالب</a:t>
          </a:r>
        </a:p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 فئة أ</a:t>
          </a:r>
        </a:p>
      </dgm:t>
    </dgm:pt>
    <dgm:pt modelId="{BAAB54AB-B27D-44B7-9AB1-949B1A6801E8}" type="parTrans" cxnId="{94C31AD8-F642-400E-A7B8-48C7C1B52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4D91AD-52B1-4A0C-AE99-4778DAAD5196}" type="sibTrans" cxnId="{94C31AD8-F642-400E-A7B8-48C7C1B520A5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CA8B3D-FE76-43DF-A640-EB1B5EC8A422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gm:t>
    </dgm:pt>
    <dgm:pt modelId="{4AD03DB5-61FF-4D00-8661-A4A5D9336E83}" type="parTrans" cxnId="{E5AD28D2-A7CC-483E-A60F-DC4E1112CEB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5C7609-4188-419F-B075-9C49B1A07E20}" type="sibTrans" cxnId="{E5AD28D2-A7CC-483E-A60F-DC4E1112CEB4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B5A29A-0673-4DB1-8017-FF0527CA21D6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طالب ثانوي</a:t>
          </a:r>
        </a:p>
      </dgm:t>
    </dgm:pt>
    <dgm:pt modelId="{54ECD88E-C950-4D05-BB5D-80B5AB079BA6}" type="parTrans" cxnId="{52EDC275-B46B-4CE6-9A24-31E6B01AD31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9154CF-7A77-4D60-ACE5-BF8C75755E8B}" type="sibTrans" cxnId="{52EDC275-B46B-4CE6-9A24-31E6B01AD31E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75BF96-1997-4898-BD7B-FD54573FF75A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B1ED9D75-41A7-423B-97DC-486854EC5658}" type="parTrans" cxnId="{53B9FF77-2A7D-498A-A78F-B490210DC8B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6505D7-4F1A-4DA2-9A41-E555368B9C2E}" type="sibTrans" cxnId="{53B9FF77-2A7D-498A-A78F-B490210DC8B9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1128A8-C704-494D-84A1-37C5206F7C53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gm:t>
    </dgm:pt>
    <dgm:pt modelId="{0D0C8F7E-DB08-454F-AE89-454B955064F3}" type="parTrans" cxnId="{5EA5625F-B2ED-4D7F-9F8B-7941B6F280F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6DD022-0950-4B46-9C65-16F4794B4E86}" type="sibTrans" cxnId="{5EA5625F-B2ED-4D7F-9F8B-7941B6F280FD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D043C3-4F2A-46EA-A5B5-0DB4A98A580C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gm:t>
    </dgm:pt>
    <dgm:pt modelId="{D7602A69-D365-460C-B751-B9FAA8204AE2}" type="parTrans" cxnId="{C4EC5504-2E62-4BED-B2FD-06F98C13EDCF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39BE0-B67C-402F-8CD0-58BC57C51102}" type="sibTrans" cxnId="{C4EC5504-2E62-4BED-B2FD-06F98C13EDCF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F7B2BD-2004-43B3-A60A-0B073F797B1B}">
      <dgm:prSet phldrT="[نص]" custT="1"/>
      <dgm:spPr/>
      <dgm:t>
        <a:bodyPr/>
        <a:lstStyle/>
        <a:p>
          <a:pPr rtl="1"/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الفائض</a:t>
          </a:r>
        </a:p>
      </dgm:t>
    </dgm:pt>
    <dgm:pt modelId="{97FB3874-2B7B-4E5D-930D-E9A15053BE44}" type="parTrans" cxnId="{CB928A68-CA2E-4218-8C79-84BB2ACECF2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2E28FF-40FA-488E-B8CD-4A9619C4883D}" type="sibTrans" cxnId="{CB928A68-CA2E-4218-8C79-84BB2ACECF2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22A09A-9F21-4EA6-8020-C3A6C3F3506C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gm:t>
    </dgm:pt>
    <dgm:pt modelId="{2DAFC4BF-A1A6-4BE9-85DC-7961B007A429}" type="parTrans" cxnId="{9AFDBD9C-76E3-4E8C-B055-E1B6656D774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EBDC80-5D9C-4AE9-956A-CC005E2CE689}" type="sibTrans" cxnId="{9AFDBD9C-76E3-4E8C-B055-E1B6656D7740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AA227F-2AB0-45DC-98CF-0A0D7C4B1F8D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100%</a:t>
          </a:r>
        </a:p>
      </dgm:t>
    </dgm:pt>
    <dgm:pt modelId="{75A0ADF2-4BF8-45F2-B68C-C89F73D6B074}" type="parTrans" cxnId="{4510DF31-591B-4F38-8644-B73A0C91FD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261C23-92B3-48A8-AF7D-5A4A1021AD54}" type="sibTrans" cxnId="{4510DF31-591B-4F38-8644-B73A0C91FDEC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6ABAF6-920A-44A7-8929-90A90ABDF064}">
      <dgm:prSet phldrT="[نص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gm:t>
    </dgm:pt>
    <dgm:pt modelId="{EC45EA20-350E-42AB-867A-FAC8E86E9B91}" type="parTrans" cxnId="{2826F8D7-F08C-4EC0-BD12-A857AA0103D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AE8F04-C760-484A-A69E-ADB56D96CAEA}" type="sibTrans" cxnId="{2826F8D7-F08C-4EC0-BD12-A857AA0103D6}">
      <dgm:prSet/>
      <dgm:spPr/>
      <dgm:t>
        <a:bodyPr/>
        <a:lstStyle/>
        <a:p>
          <a:pPr rtl="1"/>
          <a:endParaRPr lang="ar-SA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CC0971-FC1E-40C1-9077-AEDA3E5F345B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تقنيات</a:t>
          </a:r>
        </a:p>
      </dgm:t>
    </dgm:pt>
    <dgm:pt modelId="{5C4DFD8A-3B8B-46E8-B324-30E98C59B628}" type="parTrans" cxnId="{44F68790-9F9F-4C1F-BE7E-04989E7B665C}">
      <dgm:prSet/>
      <dgm:spPr/>
      <dgm:t>
        <a:bodyPr/>
        <a:lstStyle/>
        <a:p>
          <a:pPr rtl="1"/>
          <a:endParaRPr lang="ar-SA" sz="2000"/>
        </a:p>
      </dgm:t>
    </dgm:pt>
    <dgm:pt modelId="{2BC45A41-CB4B-4FF2-9D53-B27625CD205F}" type="sibTrans" cxnId="{44F68790-9F9F-4C1F-BE7E-04989E7B665C}">
      <dgm:prSet/>
      <dgm:spPr/>
      <dgm:t>
        <a:bodyPr/>
        <a:lstStyle/>
        <a:p>
          <a:pPr rtl="1"/>
          <a:endParaRPr lang="ar-SA" sz="2000"/>
        </a:p>
      </dgm:t>
    </dgm:pt>
    <dgm:pt modelId="{1AC8FB13-A01A-4B35-8167-09DCED15FD62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عارض البيانات</a:t>
          </a:r>
        </a:p>
      </dgm:t>
    </dgm:pt>
    <dgm:pt modelId="{12ECE544-E9E7-4B01-99FD-F6236CBD7F69}" type="parTrans" cxnId="{D788535D-6550-478F-A768-7134576EF79D}">
      <dgm:prSet/>
      <dgm:spPr/>
      <dgm:t>
        <a:bodyPr/>
        <a:lstStyle/>
        <a:p>
          <a:pPr rtl="1"/>
          <a:endParaRPr lang="ar-SA" sz="2000"/>
        </a:p>
      </dgm:t>
    </dgm:pt>
    <dgm:pt modelId="{9B34F883-1386-4E92-BC08-FAF75B50D9A7}" type="sibTrans" cxnId="{D788535D-6550-478F-A768-7134576EF79D}">
      <dgm:prSet/>
      <dgm:spPr/>
      <dgm:t>
        <a:bodyPr/>
        <a:lstStyle/>
        <a:p>
          <a:pPr rtl="1"/>
          <a:endParaRPr lang="ar-SA" sz="2000"/>
        </a:p>
      </dgm:t>
    </dgm:pt>
    <dgm:pt modelId="{99A3CCE2-27F7-4203-9FAF-08F65229E3F7}">
      <dgm:prSet phldrT="[نص]" custT="1"/>
      <dgm:spPr/>
      <dgm:t>
        <a:bodyPr/>
        <a:lstStyle/>
        <a:p>
          <a:pPr rtl="1"/>
          <a:r>
            <a:rPr lang="ar-SA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dgm:t>
    </dgm:pt>
    <dgm:pt modelId="{AA553669-1564-477F-BAB8-B7D77F6AB067}" type="parTrans" cxnId="{7C0FBB40-1FAE-4256-8B88-026FF6C81347}">
      <dgm:prSet/>
      <dgm:spPr/>
      <dgm:t>
        <a:bodyPr/>
        <a:lstStyle/>
        <a:p>
          <a:pPr rtl="1"/>
          <a:endParaRPr lang="ar-SA" sz="2000"/>
        </a:p>
      </dgm:t>
    </dgm:pt>
    <dgm:pt modelId="{13EE9BD3-0553-49FD-9DBC-32534E962764}" type="sibTrans" cxnId="{7C0FBB40-1FAE-4256-8B88-026FF6C81347}">
      <dgm:prSet/>
      <dgm:spPr/>
      <dgm:t>
        <a:bodyPr/>
        <a:lstStyle/>
        <a:p>
          <a:pPr rtl="1"/>
          <a:endParaRPr lang="ar-SA" sz="2000"/>
        </a:p>
      </dgm:t>
    </dgm:pt>
    <dgm:pt modelId="{E60AB49E-7E1A-40B1-873B-BB12E328A80D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مبنى مدرسي</a:t>
          </a:r>
        </a:p>
      </dgm:t>
    </dgm:pt>
    <dgm:pt modelId="{D70D9A46-03DC-4B16-BF1F-7C4E03B5A4DF}" type="parTrans" cxnId="{D3B6C462-06D3-41AF-B181-651A4BE3C6FB}">
      <dgm:prSet/>
      <dgm:spPr/>
      <dgm:t>
        <a:bodyPr/>
        <a:lstStyle/>
        <a:p>
          <a:pPr rtl="1"/>
          <a:endParaRPr lang="ar-SA" sz="2000"/>
        </a:p>
      </dgm:t>
    </dgm:pt>
    <dgm:pt modelId="{9E073FA2-3D1F-4A1B-A5A9-CCDAB6C34593}" type="sibTrans" cxnId="{D3B6C462-06D3-41AF-B181-651A4BE3C6FB}">
      <dgm:prSet/>
      <dgm:spPr/>
      <dgm:t>
        <a:bodyPr/>
        <a:lstStyle/>
        <a:p>
          <a:pPr rtl="1"/>
          <a:endParaRPr lang="ar-SA" sz="2000"/>
        </a:p>
      </dgm:t>
    </dgm:pt>
    <dgm:pt modelId="{2E77800E-4D8A-420E-8B5E-5E083F7AD55E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5</a:t>
          </a:r>
        </a:p>
      </dgm:t>
    </dgm:pt>
    <dgm:pt modelId="{4366112B-EAAA-409C-9C21-E47A5528AEEF}" type="parTrans" cxnId="{05E5D77E-2D3B-4715-A32E-365F4B43B3AD}">
      <dgm:prSet/>
      <dgm:spPr/>
      <dgm:t>
        <a:bodyPr/>
        <a:lstStyle/>
        <a:p>
          <a:pPr rtl="1"/>
          <a:endParaRPr lang="ar-SA" sz="2000"/>
        </a:p>
      </dgm:t>
    </dgm:pt>
    <dgm:pt modelId="{21BB4C65-FAB0-44AE-A27D-49C5BCC77026}" type="sibTrans" cxnId="{05E5D77E-2D3B-4715-A32E-365F4B43B3AD}">
      <dgm:prSet/>
      <dgm:spPr/>
      <dgm:t>
        <a:bodyPr/>
        <a:lstStyle/>
        <a:p>
          <a:pPr rtl="1"/>
          <a:endParaRPr lang="ar-SA" sz="2000"/>
        </a:p>
      </dgm:t>
    </dgm:pt>
    <dgm:pt modelId="{CFE5E00B-35EE-4BAB-9692-6196E67E1862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157598AA-C200-4964-B35A-7D194F7F8F25}" type="parTrans" cxnId="{B1AC839F-4B18-4751-9D5B-A6E8168D9062}">
      <dgm:prSet/>
      <dgm:spPr/>
      <dgm:t>
        <a:bodyPr/>
        <a:lstStyle/>
        <a:p>
          <a:pPr rtl="1"/>
          <a:endParaRPr lang="ar-SA" sz="2000"/>
        </a:p>
      </dgm:t>
    </dgm:pt>
    <dgm:pt modelId="{15CA3273-5E76-4E29-8A0E-CAE63263BAF6}" type="sibTrans" cxnId="{B1AC839F-4B18-4751-9D5B-A6E8168D9062}">
      <dgm:prSet/>
      <dgm:spPr/>
      <dgm:t>
        <a:bodyPr/>
        <a:lstStyle/>
        <a:p>
          <a:pPr rtl="1"/>
          <a:endParaRPr lang="ar-SA" sz="2000"/>
        </a:p>
      </dgm:t>
    </dgm:pt>
    <dgm:pt modelId="{FC4487FB-9922-4F0F-8A3B-EC438A704B7D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5</a:t>
          </a:r>
        </a:p>
      </dgm:t>
    </dgm:pt>
    <dgm:pt modelId="{7E279DE0-7ED3-462E-AFEF-3A5AA3B7BE47}" type="parTrans" cxnId="{8DB8C0FD-59CE-40ED-8699-FFC8D1247B50}">
      <dgm:prSet/>
      <dgm:spPr/>
      <dgm:t>
        <a:bodyPr/>
        <a:lstStyle/>
        <a:p>
          <a:pPr rtl="1"/>
          <a:endParaRPr lang="ar-SA" sz="2000"/>
        </a:p>
      </dgm:t>
    </dgm:pt>
    <dgm:pt modelId="{5731A88A-8094-442F-B1A1-02F8901C5277}" type="sibTrans" cxnId="{8DB8C0FD-59CE-40ED-8699-FFC8D1247B50}">
      <dgm:prSet/>
      <dgm:spPr/>
      <dgm:t>
        <a:bodyPr/>
        <a:lstStyle/>
        <a:p>
          <a:pPr rtl="1"/>
          <a:endParaRPr lang="ar-SA" sz="2000"/>
        </a:p>
      </dgm:t>
    </dgm:pt>
    <dgm:pt modelId="{7E0A6DDF-277A-4DE8-8B43-C30ECCEA5050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80%</a:t>
          </a:r>
        </a:p>
      </dgm:t>
    </dgm:pt>
    <dgm:pt modelId="{FA7FE225-B07E-4A01-843F-8982CA6E12F9}" type="parTrans" cxnId="{02BBB832-3597-4DA3-B122-A15EF415CF5A}">
      <dgm:prSet/>
      <dgm:spPr/>
      <dgm:t>
        <a:bodyPr/>
        <a:lstStyle/>
        <a:p>
          <a:pPr rtl="1"/>
          <a:endParaRPr lang="ar-SA" sz="2000"/>
        </a:p>
      </dgm:t>
    </dgm:pt>
    <dgm:pt modelId="{31BA54D7-9F2E-4995-AB8A-8480FAADCC73}" type="sibTrans" cxnId="{02BBB832-3597-4DA3-B122-A15EF415CF5A}">
      <dgm:prSet/>
      <dgm:spPr/>
      <dgm:t>
        <a:bodyPr/>
        <a:lstStyle/>
        <a:p>
          <a:pPr rtl="1"/>
          <a:endParaRPr lang="ar-SA" sz="2000"/>
        </a:p>
      </dgm:t>
    </dgm:pt>
    <dgm:pt modelId="{E4B3BA88-06DC-459A-B41F-F0735EDC5B97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gm:t>
    </dgm:pt>
    <dgm:pt modelId="{82ED34B0-CBEA-4432-B165-4842C3CA1D33}" type="parTrans" cxnId="{555075F9-5242-42EE-AE00-06B6E2660A19}">
      <dgm:prSet/>
      <dgm:spPr/>
      <dgm:t>
        <a:bodyPr/>
        <a:lstStyle/>
        <a:p>
          <a:pPr rtl="1"/>
          <a:endParaRPr lang="ar-SA" sz="2000"/>
        </a:p>
      </dgm:t>
    </dgm:pt>
    <dgm:pt modelId="{228384AD-BBB0-4B23-818B-9A1CA455D540}" type="sibTrans" cxnId="{555075F9-5242-42EE-AE00-06B6E2660A19}">
      <dgm:prSet/>
      <dgm:spPr/>
      <dgm:t>
        <a:bodyPr/>
        <a:lstStyle/>
        <a:p>
          <a:pPr rtl="1"/>
          <a:endParaRPr lang="ar-SA" sz="2000"/>
        </a:p>
      </dgm:t>
    </dgm:pt>
    <dgm:pt modelId="{901549EB-0EE5-485C-B590-FF4E2C9A9676}">
      <dgm:prSet phldrT="[نص]" custT="1"/>
      <dgm:spPr/>
      <dgm:t>
        <a:bodyPr/>
        <a:lstStyle/>
        <a:p>
          <a:pPr rtl="1"/>
          <a:r>
            <a:rPr lang="ar-SA" sz="16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0B73DB7D-42D1-4CDD-8403-F6610F16FB94}" type="parTrans" cxnId="{82E9796E-2284-48CE-9618-29844A71467F}">
      <dgm:prSet/>
      <dgm:spPr/>
      <dgm:t>
        <a:bodyPr/>
        <a:lstStyle/>
        <a:p>
          <a:pPr rtl="1"/>
          <a:endParaRPr lang="ar-SA" sz="2000"/>
        </a:p>
      </dgm:t>
    </dgm:pt>
    <dgm:pt modelId="{7E1AE584-8ED3-413F-9CBB-3EF02E01AFF7}" type="sibTrans" cxnId="{82E9796E-2284-48CE-9618-29844A71467F}">
      <dgm:prSet/>
      <dgm:spPr/>
      <dgm:t>
        <a:bodyPr/>
        <a:lstStyle/>
        <a:p>
          <a:pPr rtl="1"/>
          <a:endParaRPr lang="ar-SA" sz="2000"/>
        </a:p>
      </dgm:t>
    </dgm:pt>
    <dgm:pt modelId="{02CAF248-0D79-43FB-A8EF-C703D35DB0D2}" type="pres">
      <dgm:prSet presAssocID="{59B36741-4427-4C5B-B3F0-4464BFFA6E4C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2A96AC1B-C494-48EC-9E4B-FF31DE71900F}" type="pres">
      <dgm:prSet presAssocID="{F40E635B-1B68-4D91-BCF8-850D4FFAEED9}" presName="vertOne" presStyleCnt="0"/>
      <dgm:spPr/>
    </dgm:pt>
    <dgm:pt modelId="{5FC21532-755A-4BB5-9801-6BBAE666B3C7}" type="pres">
      <dgm:prSet presAssocID="{F40E635B-1B68-4D91-BCF8-850D4FFAEED9}" presName="txOne" presStyleLbl="node0" presStyleIdx="0" presStyleCnt="1">
        <dgm:presLayoutVars>
          <dgm:chPref val="3"/>
        </dgm:presLayoutVars>
      </dgm:prSet>
      <dgm:spPr/>
    </dgm:pt>
    <dgm:pt modelId="{97313117-53C8-450E-93DA-64DC42E49DBC}" type="pres">
      <dgm:prSet presAssocID="{F40E635B-1B68-4D91-BCF8-850D4FFAEED9}" presName="parTransOne" presStyleCnt="0"/>
      <dgm:spPr/>
    </dgm:pt>
    <dgm:pt modelId="{04E39EE4-FBE0-4167-9DF6-2BD45F1DD161}" type="pres">
      <dgm:prSet presAssocID="{F40E635B-1B68-4D91-BCF8-850D4FFAEED9}" presName="horzOne" presStyleCnt="0"/>
      <dgm:spPr/>
    </dgm:pt>
    <dgm:pt modelId="{1472DCD5-B6E5-4FE1-B963-07C64FBCD016}" type="pres">
      <dgm:prSet presAssocID="{CC02DF0F-907D-4202-A30D-ABA0AA50BCD0}" presName="vertTwo" presStyleCnt="0"/>
      <dgm:spPr/>
    </dgm:pt>
    <dgm:pt modelId="{8629C7A7-B8B3-4772-87AD-9187FC632E83}" type="pres">
      <dgm:prSet presAssocID="{CC02DF0F-907D-4202-A30D-ABA0AA50BCD0}" presName="txTwo" presStyleLbl="node2" presStyleIdx="0" presStyleCnt="3">
        <dgm:presLayoutVars>
          <dgm:chPref val="3"/>
        </dgm:presLayoutVars>
      </dgm:prSet>
      <dgm:spPr/>
    </dgm:pt>
    <dgm:pt modelId="{E1A34D9C-328F-412B-858B-E841D370E2AE}" type="pres">
      <dgm:prSet presAssocID="{CC02DF0F-907D-4202-A30D-ABA0AA50BCD0}" presName="parTransTwo" presStyleCnt="0"/>
      <dgm:spPr/>
    </dgm:pt>
    <dgm:pt modelId="{8EAB17D4-9709-4FA2-9DCF-FF921642CC78}" type="pres">
      <dgm:prSet presAssocID="{CC02DF0F-907D-4202-A30D-ABA0AA50BCD0}" presName="horzTwo" presStyleCnt="0"/>
      <dgm:spPr/>
    </dgm:pt>
    <dgm:pt modelId="{8B660C60-D21A-47BE-9F73-0486D55A381B}" type="pres">
      <dgm:prSet presAssocID="{1998C79E-A253-4FE6-BC06-F64F5F2FD290}" presName="vertThree" presStyleCnt="0"/>
      <dgm:spPr/>
    </dgm:pt>
    <dgm:pt modelId="{0EB235DF-AB36-4610-8CFF-181A3F96B7AC}" type="pres">
      <dgm:prSet presAssocID="{1998C79E-A253-4FE6-BC06-F64F5F2FD290}" presName="txThree" presStyleLbl="node3" presStyleIdx="0" presStyleCnt="3">
        <dgm:presLayoutVars>
          <dgm:chPref val="3"/>
        </dgm:presLayoutVars>
      </dgm:prSet>
      <dgm:spPr/>
    </dgm:pt>
    <dgm:pt modelId="{F1745FF9-E423-4021-BE43-BA855EF77FEB}" type="pres">
      <dgm:prSet presAssocID="{1998C79E-A253-4FE6-BC06-F64F5F2FD290}" presName="parTransThree" presStyleCnt="0"/>
      <dgm:spPr/>
    </dgm:pt>
    <dgm:pt modelId="{01225876-8484-41D2-AA6A-9B354381AF62}" type="pres">
      <dgm:prSet presAssocID="{1998C79E-A253-4FE6-BC06-F64F5F2FD290}" presName="horzThree" presStyleCnt="0"/>
      <dgm:spPr/>
    </dgm:pt>
    <dgm:pt modelId="{E152FF9C-C5A6-464B-9018-EFFCB2A6527A}" type="pres">
      <dgm:prSet presAssocID="{E1492558-9338-439E-85BB-C22679222FD1}" presName="vertFour" presStyleCnt="0">
        <dgm:presLayoutVars>
          <dgm:chPref val="3"/>
        </dgm:presLayoutVars>
      </dgm:prSet>
      <dgm:spPr/>
    </dgm:pt>
    <dgm:pt modelId="{A78F9D90-9742-4918-8068-C6DEFA34CBC4}" type="pres">
      <dgm:prSet presAssocID="{E1492558-9338-439E-85BB-C22679222FD1}" presName="txFour" presStyleLbl="node4" presStyleIdx="0" presStyleCnt="30">
        <dgm:presLayoutVars>
          <dgm:chPref val="3"/>
        </dgm:presLayoutVars>
      </dgm:prSet>
      <dgm:spPr/>
    </dgm:pt>
    <dgm:pt modelId="{596E8614-32F1-4A00-B85B-882D0EA8C3C1}" type="pres">
      <dgm:prSet presAssocID="{E1492558-9338-439E-85BB-C22679222FD1}" presName="parTransFour" presStyleCnt="0"/>
      <dgm:spPr/>
    </dgm:pt>
    <dgm:pt modelId="{1451B1D6-1395-48D2-AD4F-7CC8368614F3}" type="pres">
      <dgm:prSet presAssocID="{E1492558-9338-439E-85BB-C22679222FD1}" presName="horzFour" presStyleCnt="0"/>
      <dgm:spPr/>
    </dgm:pt>
    <dgm:pt modelId="{8AA97277-CB2A-4AC4-AE4B-2F966A84888B}" type="pres">
      <dgm:prSet presAssocID="{F381134E-7E24-4AA5-82D4-10ADBF8DEA9D}" presName="vertFour" presStyleCnt="0">
        <dgm:presLayoutVars>
          <dgm:chPref val="3"/>
        </dgm:presLayoutVars>
      </dgm:prSet>
      <dgm:spPr/>
    </dgm:pt>
    <dgm:pt modelId="{F4EDE29A-9D52-414C-A87E-45154DDD2DB5}" type="pres">
      <dgm:prSet presAssocID="{F381134E-7E24-4AA5-82D4-10ADBF8DEA9D}" presName="txFour" presStyleLbl="node4" presStyleIdx="1" presStyleCnt="30">
        <dgm:presLayoutVars>
          <dgm:chPref val="3"/>
        </dgm:presLayoutVars>
      </dgm:prSet>
      <dgm:spPr/>
    </dgm:pt>
    <dgm:pt modelId="{D82D59AD-98C5-49BC-9AF3-74233EEBD163}" type="pres">
      <dgm:prSet presAssocID="{F381134E-7E24-4AA5-82D4-10ADBF8DEA9D}" presName="parTransFour" presStyleCnt="0"/>
      <dgm:spPr/>
    </dgm:pt>
    <dgm:pt modelId="{C9E62CBD-3CB2-4A31-957B-BB6AC3DD76BC}" type="pres">
      <dgm:prSet presAssocID="{F381134E-7E24-4AA5-82D4-10ADBF8DEA9D}" presName="horzFour" presStyleCnt="0"/>
      <dgm:spPr/>
    </dgm:pt>
    <dgm:pt modelId="{1B2BE8D5-F16E-4BBE-B40C-AB69278426C0}" type="pres">
      <dgm:prSet presAssocID="{63CC0971-FC1E-40C1-9077-AEDA3E5F345B}" presName="vertFour" presStyleCnt="0">
        <dgm:presLayoutVars>
          <dgm:chPref val="3"/>
        </dgm:presLayoutVars>
      </dgm:prSet>
      <dgm:spPr/>
    </dgm:pt>
    <dgm:pt modelId="{0C810411-B95B-450F-84BE-A88284323BD1}" type="pres">
      <dgm:prSet presAssocID="{63CC0971-FC1E-40C1-9077-AEDA3E5F345B}" presName="txFour" presStyleLbl="node4" presStyleIdx="2" presStyleCnt="30">
        <dgm:presLayoutVars>
          <dgm:chPref val="3"/>
        </dgm:presLayoutVars>
      </dgm:prSet>
      <dgm:spPr/>
    </dgm:pt>
    <dgm:pt modelId="{464431EF-6E23-4D1F-B752-26FC2BA992F0}" type="pres">
      <dgm:prSet presAssocID="{63CC0971-FC1E-40C1-9077-AEDA3E5F345B}" presName="horzFour" presStyleCnt="0"/>
      <dgm:spPr/>
    </dgm:pt>
    <dgm:pt modelId="{56F1A69C-4FF2-402D-9E36-47C4E66CB038}" type="pres">
      <dgm:prSet presAssocID="{DF49644E-233A-4481-9A72-096C43884826}" presName="sibSpaceFour" presStyleCnt="0"/>
      <dgm:spPr/>
    </dgm:pt>
    <dgm:pt modelId="{DE9E5274-AE92-43D1-A7E2-82D7A57426C8}" type="pres">
      <dgm:prSet presAssocID="{049613B7-7B6C-4DEB-BA7C-0EE49BBCAEA4}" presName="vertFour" presStyleCnt="0">
        <dgm:presLayoutVars>
          <dgm:chPref val="3"/>
        </dgm:presLayoutVars>
      </dgm:prSet>
      <dgm:spPr/>
    </dgm:pt>
    <dgm:pt modelId="{4B56C182-0603-4EAA-9436-B0486288B26A}" type="pres">
      <dgm:prSet presAssocID="{049613B7-7B6C-4DEB-BA7C-0EE49BBCAEA4}" presName="txFour" presStyleLbl="node4" presStyleIdx="3" presStyleCnt="30">
        <dgm:presLayoutVars>
          <dgm:chPref val="3"/>
        </dgm:presLayoutVars>
      </dgm:prSet>
      <dgm:spPr/>
    </dgm:pt>
    <dgm:pt modelId="{0E7B30F9-ED67-4C3F-B7B0-F0F283515D07}" type="pres">
      <dgm:prSet presAssocID="{049613B7-7B6C-4DEB-BA7C-0EE49BBCAEA4}" presName="parTransFour" presStyleCnt="0"/>
      <dgm:spPr/>
    </dgm:pt>
    <dgm:pt modelId="{6828BBDC-052F-4212-8851-297DD968151E}" type="pres">
      <dgm:prSet presAssocID="{049613B7-7B6C-4DEB-BA7C-0EE49BBCAEA4}" presName="horzFour" presStyleCnt="0"/>
      <dgm:spPr/>
    </dgm:pt>
    <dgm:pt modelId="{F2531E15-5DEF-4988-A9BD-CD6ABF2BCD85}" type="pres">
      <dgm:prSet presAssocID="{5BD3D536-90CF-483F-AE0D-74823E203A7D}" presName="vertFour" presStyleCnt="0">
        <dgm:presLayoutVars>
          <dgm:chPref val="3"/>
        </dgm:presLayoutVars>
      </dgm:prSet>
      <dgm:spPr/>
    </dgm:pt>
    <dgm:pt modelId="{2F93D3C2-0C90-4543-8EC3-2A6FF164D247}" type="pres">
      <dgm:prSet presAssocID="{5BD3D536-90CF-483F-AE0D-74823E203A7D}" presName="txFour" presStyleLbl="node4" presStyleIdx="4" presStyleCnt="30">
        <dgm:presLayoutVars>
          <dgm:chPref val="3"/>
        </dgm:presLayoutVars>
      </dgm:prSet>
      <dgm:spPr/>
    </dgm:pt>
    <dgm:pt modelId="{F9DDB29E-4C87-4521-9713-1D402E006A82}" type="pres">
      <dgm:prSet presAssocID="{5BD3D536-90CF-483F-AE0D-74823E203A7D}" presName="parTransFour" presStyleCnt="0"/>
      <dgm:spPr/>
    </dgm:pt>
    <dgm:pt modelId="{15166F3C-6D3A-4BFE-9AEB-7DD1192497AB}" type="pres">
      <dgm:prSet presAssocID="{5BD3D536-90CF-483F-AE0D-74823E203A7D}" presName="horzFour" presStyleCnt="0"/>
      <dgm:spPr/>
    </dgm:pt>
    <dgm:pt modelId="{61FDBC89-6219-445A-AE6B-0C24D1BA334A}" type="pres">
      <dgm:prSet presAssocID="{1AC8FB13-A01A-4B35-8167-09DCED15FD62}" presName="vertFour" presStyleCnt="0">
        <dgm:presLayoutVars>
          <dgm:chPref val="3"/>
        </dgm:presLayoutVars>
      </dgm:prSet>
      <dgm:spPr/>
    </dgm:pt>
    <dgm:pt modelId="{6CB36A7C-87A8-4559-AD7A-BEE2D69FC8D3}" type="pres">
      <dgm:prSet presAssocID="{1AC8FB13-A01A-4B35-8167-09DCED15FD62}" presName="txFour" presStyleLbl="node4" presStyleIdx="5" presStyleCnt="30">
        <dgm:presLayoutVars>
          <dgm:chPref val="3"/>
        </dgm:presLayoutVars>
      </dgm:prSet>
      <dgm:spPr/>
    </dgm:pt>
    <dgm:pt modelId="{0D2F7DC5-CDB9-4ACF-AD55-9FF89FFBCB73}" type="pres">
      <dgm:prSet presAssocID="{1AC8FB13-A01A-4B35-8167-09DCED15FD62}" presName="horzFour" presStyleCnt="0"/>
      <dgm:spPr/>
    </dgm:pt>
    <dgm:pt modelId="{16A8FC29-8EF5-4A8A-A5D0-EF2669C9E454}" type="pres">
      <dgm:prSet presAssocID="{2620BC5B-12D1-40A0-9015-23CAC98F3CE7}" presName="sibSpaceFour" presStyleCnt="0"/>
      <dgm:spPr/>
    </dgm:pt>
    <dgm:pt modelId="{6332DA0A-7F3D-4E4E-8C4E-C4A5E9DB80E8}" type="pres">
      <dgm:prSet presAssocID="{B6056B53-5D2E-4E5D-A511-E18F8F8B8CE4}" presName="vertFour" presStyleCnt="0">
        <dgm:presLayoutVars>
          <dgm:chPref val="3"/>
        </dgm:presLayoutVars>
      </dgm:prSet>
      <dgm:spPr/>
    </dgm:pt>
    <dgm:pt modelId="{E81DDCFE-2672-49C1-8A48-8268805A49DF}" type="pres">
      <dgm:prSet presAssocID="{B6056B53-5D2E-4E5D-A511-E18F8F8B8CE4}" presName="txFour" presStyleLbl="node4" presStyleIdx="6" presStyleCnt="30">
        <dgm:presLayoutVars>
          <dgm:chPref val="3"/>
        </dgm:presLayoutVars>
      </dgm:prSet>
      <dgm:spPr/>
    </dgm:pt>
    <dgm:pt modelId="{ADBD3F29-189F-4DD0-95D8-F464282B5D72}" type="pres">
      <dgm:prSet presAssocID="{B6056B53-5D2E-4E5D-A511-E18F8F8B8CE4}" presName="parTransFour" presStyleCnt="0"/>
      <dgm:spPr/>
    </dgm:pt>
    <dgm:pt modelId="{B9925F6E-9468-4820-9017-9FDE63596906}" type="pres">
      <dgm:prSet presAssocID="{B6056B53-5D2E-4E5D-A511-E18F8F8B8CE4}" presName="horzFour" presStyleCnt="0"/>
      <dgm:spPr/>
    </dgm:pt>
    <dgm:pt modelId="{D5A6C485-A584-4E17-9AD5-533803A99CC6}" type="pres">
      <dgm:prSet presAssocID="{E7CA8B3D-FE76-43DF-A640-EB1B5EC8A422}" presName="vertFour" presStyleCnt="0">
        <dgm:presLayoutVars>
          <dgm:chPref val="3"/>
        </dgm:presLayoutVars>
      </dgm:prSet>
      <dgm:spPr/>
    </dgm:pt>
    <dgm:pt modelId="{5E12DAB5-C944-42E2-9D42-FDCB3D8E0DDC}" type="pres">
      <dgm:prSet presAssocID="{E7CA8B3D-FE76-43DF-A640-EB1B5EC8A422}" presName="txFour" presStyleLbl="node4" presStyleIdx="7" presStyleCnt="30">
        <dgm:presLayoutVars>
          <dgm:chPref val="3"/>
        </dgm:presLayoutVars>
      </dgm:prSet>
      <dgm:spPr/>
    </dgm:pt>
    <dgm:pt modelId="{FB49A8E3-1F03-49F1-BCA8-EAA36FFEEACA}" type="pres">
      <dgm:prSet presAssocID="{E7CA8B3D-FE76-43DF-A640-EB1B5EC8A422}" presName="parTransFour" presStyleCnt="0"/>
      <dgm:spPr/>
    </dgm:pt>
    <dgm:pt modelId="{2370D397-24C5-466B-8E3F-59C80D5D6C86}" type="pres">
      <dgm:prSet presAssocID="{E7CA8B3D-FE76-43DF-A640-EB1B5EC8A422}" presName="horzFour" presStyleCnt="0"/>
      <dgm:spPr/>
    </dgm:pt>
    <dgm:pt modelId="{12815CE8-3208-4DBF-9CF5-5928D8B95F03}" type="pres">
      <dgm:prSet presAssocID="{99A3CCE2-27F7-4203-9FAF-08F65229E3F7}" presName="vertFour" presStyleCnt="0">
        <dgm:presLayoutVars>
          <dgm:chPref val="3"/>
        </dgm:presLayoutVars>
      </dgm:prSet>
      <dgm:spPr/>
    </dgm:pt>
    <dgm:pt modelId="{74B02582-B4C1-4E9B-A5E4-94F0A7B873EB}" type="pres">
      <dgm:prSet presAssocID="{99A3CCE2-27F7-4203-9FAF-08F65229E3F7}" presName="txFour" presStyleLbl="node4" presStyleIdx="8" presStyleCnt="30">
        <dgm:presLayoutVars>
          <dgm:chPref val="3"/>
        </dgm:presLayoutVars>
      </dgm:prSet>
      <dgm:spPr/>
    </dgm:pt>
    <dgm:pt modelId="{AA2A4CD9-FBC2-46E6-BE24-485B447CCD59}" type="pres">
      <dgm:prSet presAssocID="{99A3CCE2-27F7-4203-9FAF-08F65229E3F7}" presName="horzFour" presStyleCnt="0"/>
      <dgm:spPr/>
    </dgm:pt>
    <dgm:pt modelId="{BE4836A2-E4AB-4555-8998-26FA7E57D001}" type="pres">
      <dgm:prSet presAssocID="{2755FFAB-DC24-424B-B41A-719ADA451192}" presName="sibSpaceTwo" presStyleCnt="0"/>
      <dgm:spPr/>
    </dgm:pt>
    <dgm:pt modelId="{F8A08533-B728-4036-9C52-5A055F229148}" type="pres">
      <dgm:prSet presAssocID="{101B8B4F-4126-4764-B5D9-7A457F1264BF}" presName="vertTwo" presStyleCnt="0"/>
      <dgm:spPr/>
    </dgm:pt>
    <dgm:pt modelId="{E03F25E9-ED08-4093-91AB-E1B091BF4B9F}" type="pres">
      <dgm:prSet presAssocID="{101B8B4F-4126-4764-B5D9-7A457F1264BF}" presName="txTwo" presStyleLbl="node2" presStyleIdx="1" presStyleCnt="3">
        <dgm:presLayoutVars>
          <dgm:chPref val="3"/>
        </dgm:presLayoutVars>
      </dgm:prSet>
      <dgm:spPr/>
    </dgm:pt>
    <dgm:pt modelId="{E8DEE79F-201A-4310-B7B0-EEF700079E74}" type="pres">
      <dgm:prSet presAssocID="{101B8B4F-4126-4764-B5D9-7A457F1264BF}" presName="parTransTwo" presStyleCnt="0"/>
      <dgm:spPr/>
    </dgm:pt>
    <dgm:pt modelId="{E5981D91-1D2D-47A4-B8F2-41950D93C97C}" type="pres">
      <dgm:prSet presAssocID="{101B8B4F-4126-4764-B5D9-7A457F1264BF}" presName="horzTwo" presStyleCnt="0"/>
      <dgm:spPr/>
    </dgm:pt>
    <dgm:pt modelId="{C224AD30-30DD-4DF0-8EE5-EC136838AB68}" type="pres">
      <dgm:prSet presAssocID="{7832CFCD-463E-4761-B7C7-6E2475AC25AD}" presName="vertThree" presStyleCnt="0"/>
      <dgm:spPr/>
    </dgm:pt>
    <dgm:pt modelId="{3CFB3385-D9CF-4A08-BEAD-A51E307F133D}" type="pres">
      <dgm:prSet presAssocID="{7832CFCD-463E-4761-B7C7-6E2475AC25AD}" presName="txThree" presStyleLbl="node3" presStyleIdx="1" presStyleCnt="3">
        <dgm:presLayoutVars>
          <dgm:chPref val="3"/>
        </dgm:presLayoutVars>
      </dgm:prSet>
      <dgm:spPr/>
    </dgm:pt>
    <dgm:pt modelId="{C6CEBB03-A0DD-4202-A1E3-F09A499E1E24}" type="pres">
      <dgm:prSet presAssocID="{7832CFCD-463E-4761-B7C7-6E2475AC25AD}" presName="parTransThree" presStyleCnt="0"/>
      <dgm:spPr/>
    </dgm:pt>
    <dgm:pt modelId="{2755A17D-9FAD-4D56-92E1-11F578E357A3}" type="pres">
      <dgm:prSet presAssocID="{7832CFCD-463E-4761-B7C7-6E2475AC25AD}" presName="horzThree" presStyleCnt="0"/>
      <dgm:spPr/>
    </dgm:pt>
    <dgm:pt modelId="{188873E2-F2AE-49D7-8338-231E6EEF0524}" type="pres">
      <dgm:prSet presAssocID="{05CD31F4-5377-42F0-A9A9-10A165FFDD34}" presName="vertFour" presStyleCnt="0">
        <dgm:presLayoutVars>
          <dgm:chPref val="3"/>
        </dgm:presLayoutVars>
      </dgm:prSet>
      <dgm:spPr/>
    </dgm:pt>
    <dgm:pt modelId="{001E7E32-CA36-49CD-A1BB-E2D3BD4B4390}" type="pres">
      <dgm:prSet presAssocID="{05CD31F4-5377-42F0-A9A9-10A165FFDD34}" presName="txFour" presStyleLbl="node4" presStyleIdx="9" presStyleCnt="30">
        <dgm:presLayoutVars>
          <dgm:chPref val="3"/>
        </dgm:presLayoutVars>
      </dgm:prSet>
      <dgm:spPr/>
    </dgm:pt>
    <dgm:pt modelId="{752A7CF9-9995-4091-B6B9-DC5683980C8C}" type="pres">
      <dgm:prSet presAssocID="{05CD31F4-5377-42F0-A9A9-10A165FFDD34}" presName="parTransFour" presStyleCnt="0"/>
      <dgm:spPr/>
    </dgm:pt>
    <dgm:pt modelId="{70765B8C-65EE-4DF4-85EA-B5EEE7681D1E}" type="pres">
      <dgm:prSet presAssocID="{05CD31F4-5377-42F0-A9A9-10A165FFDD34}" presName="horzFour" presStyleCnt="0"/>
      <dgm:spPr/>
    </dgm:pt>
    <dgm:pt modelId="{70CD0452-0212-40F3-B787-4FB954B61B8A}" type="pres">
      <dgm:prSet presAssocID="{DEB5A29A-0673-4DB1-8017-FF0527CA21D6}" presName="vertFour" presStyleCnt="0">
        <dgm:presLayoutVars>
          <dgm:chPref val="3"/>
        </dgm:presLayoutVars>
      </dgm:prSet>
      <dgm:spPr/>
    </dgm:pt>
    <dgm:pt modelId="{5C14A6E4-94C4-42CC-8757-4B4FEC0FF6A7}" type="pres">
      <dgm:prSet presAssocID="{DEB5A29A-0673-4DB1-8017-FF0527CA21D6}" presName="txFour" presStyleLbl="node4" presStyleIdx="10" presStyleCnt="30">
        <dgm:presLayoutVars>
          <dgm:chPref val="3"/>
        </dgm:presLayoutVars>
      </dgm:prSet>
      <dgm:spPr/>
    </dgm:pt>
    <dgm:pt modelId="{2B0D2C0C-8376-47AA-BFC7-BAD34491C5AE}" type="pres">
      <dgm:prSet presAssocID="{DEB5A29A-0673-4DB1-8017-FF0527CA21D6}" presName="parTransFour" presStyleCnt="0"/>
      <dgm:spPr/>
    </dgm:pt>
    <dgm:pt modelId="{0F6CF1C9-DA83-4521-B453-46E7DE14FE8B}" type="pres">
      <dgm:prSet presAssocID="{DEB5A29A-0673-4DB1-8017-FF0527CA21D6}" presName="horzFour" presStyleCnt="0"/>
      <dgm:spPr/>
    </dgm:pt>
    <dgm:pt modelId="{76D50CAB-92CE-422C-871D-60D2EE787482}" type="pres">
      <dgm:prSet presAssocID="{E60AB49E-7E1A-40B1-873B-BB12E328A80D}" presName="vertFour" presStyleCnt="0">
        <dgm:presLayoutVars>
          <dgm:chPref val="3"/>
        </dgm:presLayoutVars>
      </dgm:prSet>
      <dgm:spPr/>
    </dgm:pt>
    <dgm:pt modelId="{B497BDCF-CAD2-48E9-AAED-C43D054487E4}" type="pres">
      <dgm:prSet presAssocID="{E60AB49E-7E1A-40B1-873B-BB12E328A80D}" presName="txFour" presStyleLbl="node4" presStyleIdx="11" presStyleCnt="30">
        <dgm:presLayoutVars>
          <dgm:chPref val="3"/>
        </dgm:presLayoutVars>
      </dgm:prSet>
      <dgm:spPr/>
    </dgm:pt>
    <dgm:pt modelId="{E360EEED-8AEF-43EA-BA24-4E1F36E90DCE}" type="pres">
      <dgm:prSet presAssocID="{E60AB49E-7E1A-40B1-873B-BB12E328A80D}" presName="horzFour" presStyleCnt="0"/>
      <dgm:spPr/>
    </dgm:pt>
    <dgm:pt modelId="{3710D7E6-CAD7-4831-86EE-48AA052451E4}" type="pres">
      <dgm:prSet presAssocID="{E7BC48BF-EADE-46E6-AA0D-8DA63DDE5803}" presName="sibSpaceFour" presStyleCnt="0"/>
      <dgm:spPr/>
    </dgm:pt>
    <dgm:pt modelId="{C7CCDA41-C820-4F84-842E-021050E57604}" type="pres">
      <dgm:prSet presAssocID="{5D88C884-61D3-415E-B19B-19EE8C47425E}" presName="vertFour" presStyleCnt="0">
        <dgm:presLayoutVars>
          <dgm:chPref val="3"/>
        </dgm:presLayoutVars>
      </dgm:prSet>
      <dgm:spPr/>
    </dgm:pt>
    <dgm:pt modelId="{DEA08294-7FF3-4474-8BA7-72BF25CE1F40}" type="pres">
      <dgm:prSet presAssocID="{5D88C884-61D3-415E-B19B-19EE8C47425E}" presName="txFour" presStyleLbl="node4" presStyleIdx="12" presStyleCnt="30">
        <dgm:presLayoutVars>
          <dgm:chPref val="3"/>
        </dgm:presLayoutVars>
      </dgm:prSet>
      <dgm:spPr/>
    </dgm:pt>
    <dgm:pt modelId="{0FC4D292-97CB-4CD4-B423-75BE45145471}" type="pres">
      <dgm:prSet presAssocID="{5D88C884-61D3-415E-B19B-19EE8C47425E}" presName="parTransFour" presStyleCnt="0"/>
      <dgm:spPr/>
    </dgm:pt>
    <dgm:pt modelId="{1AEE67C0-71D9-48F1-B632-B6562CDC7C49}" type="pres">
      <dgm:prSet presAssocID="{5D88C884-61D3-415E-B19B-19EE8C47425E}" presName="horzFour" presStyleCnt="0"/>
      <dgm:spPr/>
    </dgm:pt>
    <dgm:pt modelId="{C2516CFD-1E67-402D-A611-BCCAC290A2A9}" type="pres">
      <dgm:prSet presAssocID="{9175BF96-1997-4898-BD7B-FD54573FF75A}" presName="vertFour" presStyleCnt="0">
        <dgm:presLayoutVars>
          <dgm:chPref val="3"/>
        </dgm:presLayoutVars>
      </dgm:prSet>
      <dgm:spPr/>
    </dgm:pt>
    <dgm:pt modelId="{79D72CBD-9164-42DF-ADA5-61C0E31A1BA3}" type="pres">
      <dgm:prSet presAssocID="{9175BF96-1997-4898-BD7B-FD54573FF75A}" presName="txFour" presStyleLbl="node4" presStyleIdx="13" presStyleCnt="30">
        <dgm:presLayoutVars>
          <dgm:chPref val="3"/>
        </dgm:presLayoutVars>
      </dgm:prSet>
      <dgm:spPr/>
    </dgm:pt>
    <dgm:pt modelId="{31B27B66-FB7F-481E-B827-8650F6E983B1}" type="pres">
      <dgm:prSet presAssocID="{9175BF96-1997-4898-BD7B-FD54573FF75A}" presName="parTransFour" presStyleCnt="0"/>
      <dgm:spPr/>
    </dgm:pt>
    <dgm:pt modelId="{6B00C0DF-293D-47CE-98DD-27E112AFF7AB}" type="pres">
      <dgm:prSet presAssocID="{9175BF96-1997-4898-BD7B-FD54573FF75A}" presName="horzFour" presStyleCnt="0"/>
      <dgm:spPr/>
    </dgm:pt>
    <dgm:pt modelId="{4A439476-FAF2-4824-BFC7-5D5333EB9E02}" type="pres">
      <dgm:prSet presAssocID="{2E77800E-4D8A-420E-8B5E-5E083F7AD55E}" presName="vertFour" presStyleCnt="0">
        <dgm:presLayoutVars>
          <dgm:chPref val="3"/>
        </dgm:presLayoutVars>
      </dgm:prSet>
      <dgm:spPr/>
    </dgm:pt>
    <dgm:pt modelId="{B6656572-049C-4682-A51D-7202D63E54A9}" type="pres">
      <dgm:prSet presAssocID="{2E77800E-4D8A-420E-8B5E-5E083F7AD55E}" presName="txFour" presStyleLbl="node4" presStyleIdx="14" presStyleCnt="30">
        <dgm:presLayoutVars>
          <dgm:chPref val="3"/>
        </dgm:presLayoutVars>
      </dgm:prSet>
      <dgm:spPr/>
    </dgm:pt>
    <dgm:pt modelId="{57BD476F-FD8C-400B-A008-6BC49784D738}" type="pres">
      <dgm:prSet presAssocID="{2E77800E-4D8A-420E-8B5E-5E083F7AD55E}" presName="horzFour" presStyleCnt="0"/>
      <dgm:spPr/>
    </dgm:pt>
    <dgm:pt modelId="{C4E2F1ED-A9F5-47F0-BFCB-F1D4045B57E3}" type="pres">
      <dgm:prSet presAssocID="{560FBAC1-280F-4597-88C1-019E30C528F3}" presName="sibSpaceFour" presStyleCnt="0"/>
      <dgm:spPr/>
    </dgm:pt>
    <dgm:pt modelId="{D3168F89-DF37-4D03-9345-B833C8728818}" type="pres">
      <dgm:prSet presAssocID="{B3D45609-A95C-4A45-B223-EFB6BF5549DF}" presName="vertFour" presStyleCnt="0">
        <dgm:presLayoutVars>
          <dgm:chPref val="3"/>
        </dgm:presLayoutVars>
      </dgm:prSet>
      <dgm:spPr/>
    </dgm:pt>
    <dgm:pt modelId="{C563AC90-4544-426C-90E2-6EE3F82AC485}" type="pres">
      <dgm:prSet presAssocID="{B3D45609-A95C-4A45-B223-EFB6BF5549DF}" presName="txFour" presStyleLbl="node4" presStyleIdx="15" presStyleCnt="30">
        <dgm:presLayoutVars>
          <dgm:chPref val="3"/>
        </dgm:presLayoutVars>
      </dgm:prSet>
      <dgm:spPr/>
    </dgm:pt>
    <dgm:pt modelId="{6C8A29E6-E81B-4BF8-B25C-41677B29C5B7}" type="pres">
      <dgm:prSet presAssocID="{B3D45609-A95C-4A45-B223-EFB6BF5549DF}" presName="parTransFour" presStyleCnt="0"/>
      <dgm:spPr/>
    </dgm:pt>
    <dgm:pt modelId="{252FE069-8CF8-41BC-9DAA-B4EF4A918461}" type="pres">
      <dgm:prSet presAssocID="{B3D45609-A95C-4A45-B223-EFB6BF5549DF}" presName="horzFour" presStyleCnt="0"/>
      <dgm:spPr/>
    </dgm:pt>
    <dgm:pt modelId="{C4EE6CF5-B721-4443-8CAE-35EF374943D7}" type="pres">
      <dgm:prSet presAssocID="{8C1128A8-C704-494D-84A1-37C5206F7C53}" presName="vertFour" presStyleCnt="0">
        <dgm:presLayoutVars>
          <dgm:chPref val="3"/>
        </dgm:presLayoutVars>
      </dgm:prSet>
      <dgm:spPr/>
    </dgm:pt>
    <dgm:pt modelId="{6B9007D4-515E-4610-9DC8-5F27D82EF66A}" type="pres">
      <dgm:prSet presAssocID="{8C1128A8-C704-494D-84A1-37C5206F7C53}" presName="txFour" presStyleLbl="node4" presStyleIdx="16" presStyleCnt="30">
        <dgm:presLayoutVars>
          <dgm:chPref val="3"/>
        </dgm:presLayoutVars>
      </dgm:prSet>
      <dgm:spPr/>
    </dgm:pt>
    <dgm:pt modelId="{A3D35CB5-DBB4-4451-B8E0-35ED6CF286D1}" type="pres">
      <dgm:prSet presAssocID="{8C1128A8-C704-494D-84A1-37C5206F7C53}" presName="parTransFour" presStyleCnt="0"/>
      <dgm:spPr/>
    </dgm:pt>
    <dgm:pt modelId="{8FAD062B-3188-4D0A-9A10-F036E132DF33}" type="pres">
      <dgm:prSet presAssocID="{8C1128A8-C704-494D-84A1-37C5206F7C53}" presName="horzFour" presStyleCnt="0"/>
      <dgm:spPr/>
    </dgm:pt>
    <dgm:pt modelId="{547DFF68-0BFB-43C4-A2F4-A90AD788CAC7}" type="pres">
      <dgm:prSet presAssocID="{CFE5E00B-35EE-4BAB-9692-6196E67E1862}" presName="vertFour" presStyleCnt="0">
        <dgm:presLayoutVars>
          <dgm:chPref val="3"/>
        </dgm:presLayoutVars>
      </dgm:prSet>
      <dgm:spPr/>
    </dgm:pt>
    <dgm:pt modelId="{ED9AE440-1CFC-4947-BBFC-9DE023F724FB}" type="pres">
      <dgm:prSet presAssocID="{CFE5E00B-35EE-4BAB-9692-6196E67E1862}" presName="txFour" presStyleLbl="node4" presStyleIdx="17" presStyleCnt="30">
        <dgm:presLayoutVars>
          <dgm:chPref val="3"/>
        </dgm:presLayoutVars>
      </dgm:prSet>
      <dgm:spPr/>
    </dgm:pt>
    <dgm:pt modelId="{65422032-DFF3-4925-B98F-A5BD6DA1D459}" type="pres">
      <dgm:prSet presAssocID="{CFE5E00B-35EE-4BAB-9692-6196E67E1862}" presName="horzFour" presStyleCnt="0"/>
      <dgm:spPr/>
    </dgm:pt>
    <dgm:pt modelId="{E18D59F9-F05D-4BB1-9208-FD8985D5657D}" type="pres">
      <dgm:prSet presAssocID="{3DB38A91-5B49-486D-86D2-9E555DAF0DB9}" presName="sibSpaceTwo" presStyleCnt="0"/>
      <dgm:spPr/>
    </dgm:pt>
    <dgm:pt modelId="{ECD0D6BA-7B89-431E-9E6F-7F926B558CF4}" type="pres">
      <dgm:prSet presAssocID="{61390BFA-46FE-45E4-A9D0-39BAF690409C}" presName="vertTwo" presStyleCnt="0"/>
      <dgm:spPr/>
    </dgm:pt>
    <dgm:pt modelId="{2F2CE671-C118-4548-88CC-6DA69B2E921A}" type="pres">
      <dgm:prSet presAssocID="{61390BFA-46FE-45E4-A9D0-39BAF690409C}" presName="txTwo" presStyleLbl="node2" presStyleIdx="2" presStyleCnt="3">
        <dgm:presLayoutVars>
          <dgm:chPref val="3"/>
        </dgm:presLayoutVars>
      </dgm:prSet>
      <dgm:spPr/>
    </dgm:pt>
    <dgm:pt modelId="{58F74279-D4DB-4645-B6F6-D189990F95EE}" type="pres">
      <dgm:prSet presAssocID="{61390BFA-46FE-45E4-A9D0-39BAF690409C}" presName="parTransTwo" presStyleCnt="0"/>
      <dgm:spPr/>
    </dgm:pt>
    <dgm:pt modelId="{DD8DBBD5-6214-407B-B364-CBDB66B8FBEB}" type="pres">
      <dgm:prSet presAssocID="{61390BFA-46FE-45E4-A9D0-39BAF690409C}" presName="horzTwo" presStyleCnt="0"/>
      <dgm:spPr/>
    </dgm:pt>
    <dgm:pt modelId="{B7846584-63A7-4496-BE38-0FA5A4455076}" type="pres">
      <dgm:prSet presAssocID="{934F46AA-DEB6-4314-A4D6-6E4B2A79EB68}" presName="vertThree" presStyleCnt="0"/>
      <dgm:spPr/>
    </dgm:pt>
    <dgm:pt modelId="{5B297CDD-8109-4D20-B3F6-E167E4179BCB}" type="pres">
      <dgm:prSet presAssocID="{934F46AA-DEB6-4314-A4D6-6E4B2A79EB68}" presName="txThree" presStyleLbl="node3" presStyleIdx="2" presStyleCnt="3">
        <dgm:presLayoutVars>
          <dgm:chPref val="3"/>
        </dgm:presLayoutVars>
      </dgm:prSet>
      <dgm:spPr/>
    </dgm:pt>
    <dgm:pt modelId="{1F120606-B18E-464C-A53D-B0F711509BB6}" type="pres">
      <dgm:prSet presAssocID="{934F46AA-DEB6-4314-A4D6-6E4B2A79EB68}" presName="parTransThree" presStyleCnt="0"/>
      <dgm:spPr/>
    </dgm:pt>
    <dgm:pt modelId="{13302B04-B3E2-4C58-A0A2-07924C9719E6}" type="pres">
      <dgm:prSet presAssocID="{934F46AA-DEB6-4314-A4D6-6E4B2A79EB68}" presName="horzThree" presStyleCnt="0"/>
      <dgm:spPr/>
    </dgm:pt>
    <dgm:pt modelId="{2647A39B-42BD-4980-8039-5652F2B96A3E}" type="pres">
      <dgm:prSet presAssocID="{F9320A23-5098-4D4A-A01A-2BE94110027A}" presName="vertFour" presStyleCnt="0">
        <dgm:presLayoutVars>
          <dgm:chPref val="3"/>
        </dgm:presLayoutVars>
      </dgm:prSet>
      <dgm:spPr/>
    </dgm:pt>
    <dgm:pt modelId="{33B92C47-7209-4293-882D-5D470A2CB130}" type="pres">
      <dgm:prSet presAssocID="{F9320A23-5098-4D4A-A01A-2BE94110027A}" presName="txFour" presStyleLbl="node4" presStyleIdx="18" presStyleCnt="30">
        <dgm:presLayoutVars>
          <dgm:chPref val="3"/>
        </dgm:presLayoutVars>
      </dgm:prSet>
      <dgm:spPr/>
    </dgm:pt>
    <dgm:pt modelId="{E5465FB1-003D-4CE3-9642-3B00AF5025D0}" type="pres">
      <dgm:prSet presAssocID="{F9320A23-5098-4D4A-A01A-2BE94110027A}" presName="parTransFour" presStyleCnt="0"/>
      <dgm:spPr/>
    </dgm:pt>
    <dgm:pt modelId="{BA79C4F2-2981-4246-B37E-C4A67110083E}" type="pres">
      <dgm:prSet presAssocID="{F9320A23-5098-4D4A-A01A-2BE94110027A}" presName="horzFour" presStyleCnt="0"/>
      <dgm:spPr/>
    </dgm:pt>
    <dgm:pt modelId="{75BF82DC-A5A2-4C37-9FF7-84CC93185017}" type="pres">
      <dgm:prSet presAssocID="{65D043C3-4F2A-46EA-A5B5-0DB4A98A580C}" presName="vertFour" presStyleCnt="0">
        <dgm:presLayoutVars>
          <dgm:chPref val="3"/>
        </dgm:presLayoutVars>
      </dgm:prSet>
      <dgm:spPr/>
    </dgm:pt>
    <dgm:pt modelId="{EA638529-7C93-4B1A-8F35-612E20A4A2D5}" type="pres">
      <dgm:prSet presAssocID="{65D043C3-4F2A-46EA-A5B5-0DB4A98A580C}" presName="txFour" presStyleLbl="node4" presStyleIdx="19" presStyleCnt="30">
        <dgm:presLayoutVars>
          <dgm:chPref val="3"/>
        </dgm:presLayoutVars>
      </dgm:prSet>
      <dgm:spPr/>
    </dgm:pt>
    <dgm:pt modelId="{66111E46-161A-4768-93FA-DF7075EF19A1}" type="pres">
      <dgm:prSet presAssocID="{65D043C3-4F2A-46EA-A5B5-0DB4A98A580C}" presName="parTransFour" presStyleCnt="0"/>
      <dgm:spPr/>
    </dgm:pt>
    <dgm:pt modelId="{EC383F2A-8109-4BB9-B580-65FAA1E2E994}" type="pres">
      <dgm:prSet presAssocID="{65D043C3-4F2A-46EA-A5B5-0DB4A98A580C}" presName="horzFour" presStyleCnt="0"/>
      <dgm:spPr/>
    </dgm:pt>
    <dgm:pt modelId="{FCC6CFF3-9E12-4B40-BB22-1F4C8629797D}" type="pres">
      <dgm:prSet presAssocID="{FC4487FB-9922-4F0F-8A3B-EC438A704B7D}" presName="vertFour" presStyleCnt="0">
        <dgm:presLayoutVars>
          <dgm:chPref val="3"/>
        </dgm:presLayoutVars>
      </dgm:prSet>
      <dgm:spPr/>
    </dgm:pt>
    <dgm:pt modelId="{B239A9A6-E433-4A39-B298-4C986D159981}" type="pres">
      <dgm:prSet presAssocID="{FC4487FB-9922-4F0F-8A3B-EC438A704B7D}" presName="txFour" presStyleLbl="node4" presStyleIdx="20" presStyleCnt="30">
        <dgm:presLayoutVars>
          <dgm:chPref val="3"/>
        </dgm:presLayoutVars>
      </dgm:prSet>
      <dgm:spPr/>
    </dgm:pt>
    <dgm:pt modelId="{9292B8DD-557E-4006-8C25-82ABC54A5305}" type="pres">
      <dgm:prSet presAssocID="{FC4487FB-9922-4F0F-8A3B-EC438A704B7D}" presName="horzFour" presStyleCnt="0"/>
      <dgm:spPr/>
    </dgm:pt>
    <dgm:pt modelId="{028F3C55-D9E7-42DF-A90A-EB759EBC8D5C}" type="pres">
      <dgm:prSet presAssocID="{9393135F-18B8-4EAD-AC3A-21C457072A6C}" presName="sibSpaceFour" presStyleCnt="0"/>
      <dgm:spPr/>
    </dgm:pt>
    <dgm:pt modelId="{A8F8B4F8-9291-4FBD-A963-38C1C85E8CF8}" type="pres">
      <dgm:prSet presAssocID="{FFD9E794-E7D7-4598-B89B-BB7D21180E4D}" presName="vertFour" presStyleCnt="0">
        <dgm:presLayoutVars>
          <dgm:chPref val="3"/>
        </dgm:presLayoutVars>
      </dgm:prSet>
      <dgm:spPr/>
    </dgm:pt>
    <dgm:pt modelId="{BBA80EC3-C97C-439C-9582-608DE62A7785}" type="pres">
      <dgm:prSet presAssocID="{FFD9E794-E7D7-4598-B89B-BB7D21180E4D}" presName="txFour" presStyleLbl="node4" presStyleIdx="21" presStyleCnt="30">
        <dgm:presLayoutVars>
          <dgm:chPref val="3"/>
        </dgm:presLayoutVars>
      </dgm:prSet>
      <dgm:spPr/>
    </dgm:pt>
    <dgm:pt modelId="{901B95CD-C974-468F-9CC6-F5BF2040F58A}" type="pres">
      <dgm:prSet presAssocID="{FFD9E794-E7D7-4598-B89B-BB7D21180E4D}" presName="parTransFour" presStyleCnt="0"/>
      <dgm:spPr/>
    </dgm:pt>
    <dgm:pt modelId="{0A59ADE6-5B0E-4286-B42F-CCC04CE663C7}" type="pres">
      <dgm:prSet presAssocID="{FFD9E794-E7D7-4598-B89B-BB7D21180E4D}" presName="horzFour" presStyleCnt="0"/>
      <dgm:spPr/>
    </dgm:pt>
    <dgm:pt modelId="{2B15E57E-7D44-4C53-8E85-FAE2DDAFFADC}" type="pres">
      <dgm:prSet presAssocID="{32AA227F-2AB0-45DC-98CF-0A0D7C4B1F8D}" presName="vertFour" presStyleCnt="0">
        <dgm:presLayoutVars>
          <dgm:chPref val="3"/>
        </dgm:presLayoutVars>
      </dgm:prSet>
      <dgm:spPr/>
    </dgm:pt>
    <dgm:pt modelId="{18B9BC87-22CA-4C9A-8672-76698903AA85}" type="pres">
      <dgm:prSet presAssocID="{32AA227F-2AB0-45DC-98CF-0A0D7C4B1F8D}" presName="txFour" presStyleLbl="node4" presStyleIdx="22" presStyleCnt="30">
        <dgm:presLayoutVars>
          <dgm:chPref val="3"/>
        </dgm:presLayoutVars>
      </dgm:prSet>
      <dgm:spPr/>
    </dgm:pt>
    <dgm:pt modelId="{F0A2D852-7DDA-4552-9720-3197ADB61A94}" type="pres">
      <dgm:prSet presAssocID="{32AA227F-2AB0-45DC-98CF-0A0D7C4B1F8D}" presName="parTransFour" presStyleCnt="0"/>
      <dgm:spPr/>
    </dgm:pt>
    <dgm:pt modelId="{7A1D691F-10BC-42C6-9085-365A2F0149CA}" type="pres">
      <dgm:prSet presAssocID="{32AA227F-2AB0-45DC-98CF-0A0D7C4B1F8D}" presName="horzFour" presStyleCnt="0"/>
      <dgm:spPr/>
    </dgm:pt>
    <dgm:pt modelId="{C3546B43-B30F-4524-A8F7-72D6423DBF11}" type="pres">
      <dgm:prSet presAssocID="{7E0A6DDF-277A-4DE8-8B43-C30ECCEA5050}" presName="vertFour" presStyleCnt="0">
        <dgm:presLayoutVars>
          <dgm:chPref val="3"/>
        </dgm:presLayoutVars>
      </dgm:prSet>
      <dgm:spPr/>
    </dgm:pt>
    <dgm:pt modelId="{891549E0-4C63-4C63-A5F2-B5FA9CBA3D9D}" type="pres">
      <dgm:prSet presAssocID="{7E0A6DDF-277A-4DE8-8B43-C30ECCEA5050}" presName="txFour" presStyleLbl="node4" presStyleIdx="23" presStyleCnt="30">
        <dgm:presLayoutVars>
          <dgm:chPref val="3"/>
        </dgm:presLayoutVars>
      </dgm:prSet>
      <dgm:spPr/>
    </dgm:pt>
    <dgm:pt modelId="{429E8D6A-EEED-4604-A37E-2950EEEAC13F}" type="pres">
      <dgm:prSet presAssocID="{7E0A6DDF-277A-4DE8-8B43-C30ECCEA5050}" presName="horzFour" presStyleCnt="0"/>
      <dgm:spPr/>
    </dgm:pt>
    <dgm:pt modelId="{1A9D5C80-C089-4667-B332-0F9A3D5BF14B}" type="pres">
      <dgm:prSet presAssocID="{155F47DA-E4A2-44BD-AE62-A4953E387F79}" presName="sibSpaceFour" presStyleCnt="0"/>
      <dgm:spPr/>
    </dgm:pt>
    <dgm:pt modelId="{97B17E83-BD29-4856-940C-CABE8ADB5B53}" type="pres">
      <dgm:prSet presAssocID="{08F7B2BD-2004-43B3-A60A-0B073F797B1B}" presName="vertFour" presStyleCnt="0">
        <dgm:presLayoutVars>
          <dgm:chPref val="3"/>
        </dgm:presLayoutVars>
      </dgm:prSet>
      <dgm:spPr/>
    </dgm:pt>
    <dgm:pt modelId="{E6E0B53F-083C-4601-9053-ADA6E968BB52}" type="pres">
      <dgm:prSet presAssocID="{08F7B2BD-2004-43B3-A60A-0B073F797B1B}" presName="txFour" presStyleLbl="node4" presStyleIdx="24" presStyleCnt="30">
        <dgm:presLayoutVars>
          <dgm:chPref val="3"/>
        </dgm:presLayoutVars>
      </dgm:prSet>
      <dgm:spPr/>
    </dgm:pt>
    <dgm:pt modelId="{76C2DF4D-EECC-4C77-8DAE-F7BA1F589221}" type="pres">
      <dgm:prSet presAssocID="{08F7B2BD-2004-43B3-A60A-0B073F797B1B}" presName="parTransFour" presStyleCnt="0"/>
      <dgm:spPr/>
    </dgm:pt>
    <dgm:pt modelId="{F299A7AC-70D6-49B0-A8C7-8C57625EFF52}" type="pres">
      <dgm:prSet presAssocID="{08F7B2BD-2004-43B3-A60A-0B073F797B1B}" presName="horzFour" presStyleCnt="0"/>
      <dgm:spPr/>
    </dgm:pt>
    <dgm:pt modelId="{E61F27DC-BFCB-4F20-B436-55BDE961DE29}" type="pres">
      <dgm:prSet presAssocID="{2B6ABAF6-920A-44A7-8929-90A90ABDF064}" presName="vertFour" presStyleCnt="0">
        <dgm:presLayoutVars>
          <dgm:chPref val="3"/>
        </dgm:presLayoutVars>
      </dgm:prSet>
      <dgm:spPr/>
    </dgm:pt>
    <dgm:pt modelId="{0119A175-2B9F-43FA-84B2-0C817FCFF215}" type="pres">
      <dgm:prSet presAssocID="{2B6ABAF6-920A-44A7-8929-90A90ABDF064}" presName="txFour" presStyleLbl="node4" presStyleIdx="25" presStyleCnt="30">
        <dgm:presLayoutVars>
          <dgm:chPref val="3"/>
        </dgm:presLayoutVars>
      </dgm:prSet>
      <dgm:spPr/>
    </dgm:pt>
    <dgm:pt modelId="{3DE7BFF2-DB8C-4BED-A295-90F5D7C354D0}" type="pres">
      <dgm:prSet presAssocID="{2B6ABAF6-920A-44A7-8929-90A90ABDF064}" presName="parTransFour" presStyleCnt="0"/>
      <dgm:spPr/>
    </dgm:pt>
    <dgm:pt modelId="{3756E757-89A5-4898-9A68-92624788F4BF}" type="pres">
      <dgm:prSet presAssocID="{2B6ABAF6-920A-44A7-8929-90A90ABDF064}" presName="horzFour" presStyleCnt="0"/>
      <dgm:spPr/>
    </dgm:pt>
    <dgm:pt modelId="{16506544-DDDC-4C39-88F2-EB48EF4F9DB2}" type="pres">
      <dgm:prSet presAssocID="{E4B3BA88-06DC-459A-B41F-F0735EDC5B97}" presName="vertFour" presStyleCnt="0">
        <dgm:presLayoutVars>
          <dgm:chPref val="3"/>
        </dgm:presLayoutVars>
      </dgm:prSet>
      <dgm:spPr/>
    </dgm:pt>
    <dgm:pt modelId="{130284B0-1414-4ECF-8D0C-667D2006CAC6}" type="pres">
      <dgm:prSet presAssocID="{E4B3BA88-06DC-459A-B41F-F0735EDC5B97}" presName="txFour" presStyleLbl="node4" presStyleIdx="26" presStyleCnt="30">
        <dgm:presLayoutVars>
          <dgm:chPref val="3"/>
        </dgm:presLayoutVars>
      </dgm:prSet>
      <dgm:spPr/>
    </dgm:pt>
    <dgm:pt modelId="{02C81CF2-61E0-4208-8766-433A17DDC505}" type="pres">
      <dgm:prSet presAssocID="{E4B3BA88-06DC-459A-B41F-F0735EDC5B97}" presName="horzFour" presStyleCnt="0"/>
      <dgm:spPr/>
    </dgm:pt>
    <dgm:pt modelId="{0AE9630F-DB2A-45A3-9493-9E23B78CF403}" type="pres">
      <dgm:prSet presAssocID="{A02E28FF-40FA-488E-B8CD-4A9619C4883D}" presName="sibSpaceFour" presStyleCnt="0"/>
      <dgm:spPr/>
    </dgm:pt>
    <dgm:pt modelId="{675A62C1-F266-4A42-989A-67AB7A7376BB}" type="pres">
      <dgm:prSet presAssocID="{B6C795A8-79D3-4572-8781-F3621741E3C5}" presName="vertFour" presStyleCnt="0">
        <dgm:presLayoutVars>
          <dgm:chPref val="3"/>
        </dgm:presLayoutVars>
      </dgm:prSet>
      <dgm:spPr/>
    </dgm:pt>
    <dgm:pt modelId="{F85A9A2A-6C3D-4E1B-BD9E-56A8FCF80AA8}" type="pres">
      <dgm:prSet presAssocID="{B6C795A8-79D3-4572-8781-F3621741E3C5}" presName="txFour" presStyleLbl="node4" presStyleIdx="27" presStyleCnt="30">
        <dgm:presLayoutVars>
          <dgm:chPref val="3"/>
        </dgm:presLayoutVars>
      </dgm:prSet>
      <dgm:spPr/>
    </dgm:pt>
    <dgm:pt modelId="{2DCD0498-C3E6-40CA-98D0-1217B86DD939}" type="pres">
      <dgm:prSet presAssocID="{B6C795A8-79D3-4572-8781-F3621741E3C5}" presName="parTransFour" presStyleCnt="0"/>
      <dgm:spPr/>
    </dgm:pt>
    <dgm:pt modelId="{20909A38-0A85-46C8-82CA-EF322BFD9DC3}" type="pres">
      <dgm:prSet presAssocID="{B6C795A8-79D3-4572-8781-F3621741E3C5}" presName="horzFour" presStyleCnt="0"/>
      <dgm:spPr/>
    </dgm:pt>
    <dgm:pt modelId="{0BA15D91-D7E5-4964-993B-5205C93E8347}" type="pres">
      <dgm:prSet presAssocID="{A522A09A-9F21-4EA6-8020-C3A6C3F3506C}" presName="vertFour" presStyleCnt="0">
        <dgm:presLayoutVars>
          <dgm:chPref val="3"/>
        </dgm:presLayoutVars>
      </dgm:prSet>
      <dgm:spPr/>
    </dgm:pt>
    <dgm:pt modelId="{A9B23458-9F4B-4CAD-BA32-45E57A811C9B}" type="pres">
      <dgm:prSet presAssocID="{A522A09A-9F21-4EA6-8020-C3A6C3F3506C}" presName="txFour" presStyleLbl="node4" presStyleIdx="28" presStyleCnt="30">
        <dgm:presLayoutVars>
          <dgm:chPref val="3"/>
        </dgm:presLayoutVars>
      </dgm:prSet>
      <dgm:spPr/>
    </dgm:pt>
    <dgm:pt modelId="{CC30B391-D7A1-4766-AEF1-E803B45EF267}" type="pres">
      <dgm:prSet presAssocID="{A522A09A-9F21-4EA6-8020-C3A6C3F3506C}" presName="parTransFour" presStyleCnt="0"/>
      <dgm:spPr/>
    </dgm:pt>
    <dgm:pt modelId="{D5A4C0E0-B035-4881-83C7-6D03602CC98A}" type="pres">
      <dgm:prSet presAssocID="{A522A09A-9F21-4EA6-8020-C3A6C3F3506C}" presName="horzFour" presStyleCnt="0"/>
      <dgm:spPr/>
    </dgm:pt>
    <dgm:pt modelId="{225F1EC1-4EEC-4712-A5A6-ED02ACE948EC}" type="pres">
      <dgm:prSet presAssocID="{901549EB-0EE5-485C-B590-FF4E2C9A9676}" presName="vertFour" presStyleCnt="0">
        <dgm:presLayoutVars>
          <dgm:chPref val="3"/>
        </dgm:presLayoutVars>
      </dgm:prSet>
      <dgm:spPr/>
    </dgm:pt>
    <dgm:pt modelId="{F03F77D6-0867-4D08-8997-43D5B056C098}" type="pres">
      <dgm:prSet presAssocID="{901549EB-0EE5-485C-B590-FF4E2C9A9676}" presName="txFour" presStyleLbl="node4" presStyleIdx="29" presStyleCnt="30">
        <dgm:presLayoutVars>
          <dgm:chPref val="3"/>
        </dgm:presLayoutVars>
      </dgm:prSet>
      <dgm:spPr/>
    </dgm:pt>
    <dgm:pt modelId="{C9D4DF58-8F85-4E7A-A0F2-E3A72737ACCF}" type="pres">
      <dgm:prSet presAssocID="{901549EB-0EE5-485C-B590-FF4E2C9A9676}" presName="horzFour" presStyleCnt="0"/>
      <dgm:spPr/>
    </dgm:pt>
  </dgm:ptLst>
  <dgm:cxnLst>
    <dgm:cxn modelId="{2E865C00-8091-4160-815B-B90B4DDCEFEE}" srcId="{1998C79E-A253-4FE6-BC06-F64F5F2FD290}" destId="{049613B7-7B6C-4DEB-BA7C-0EE49BBCAEA4}" srcOrd="1" destOrd="0" parTransId="{B1EBA2BB-DB23-4C98-9584-DE9B9A05F422}" sibTransId="{2620BC5B-12D1-40A0-9015-23CAC98F3CE7}"/>
    <dgm:cxn modelId="{C4EC5504-2E62-4BED-B2FD-06F98C13EDCF}" srcId="{F9320A23-5098-4D4A-A01A-2BE94110027A}" destId="{65D043C3-4F2A-46EA-A5B5-0DB4A98A580C}" srcOrd="0" destOrd="0" parTransId="{D7602A69-D365-460C-B751-B9FAA8204AE2}" sibTransId="{15839BE0-B67C-402F-8CD0-58BC57C51102}"/>
    <dgm:cxn modelId="{C05AA808-0B68-4F94-B509-3790994CEC70}" type="presOf" srcId="{32AA227F-2AB0-45DC-98CF-0A0D7C4B1F8D}" destId="{18B9BC87-22CA-4C9A-8672-76698903AA85}" srcOrd="0" destOrd="0" presId="urn:microsoft.com/office/officeart/2005/8/layout/hierarchy4"/>
    <dgm:cxn modelId="{1A8C5211-43A6-4716-9207-A6F59186C809}" type="presOf" srcId="{101B8B4F-4126-4764-B5D9-7A457F1264BF}" destId="{E03F25E9-ED08-4093-91AB-E1B091BF4B9F}" srcOrd="0" destOrd="0" presId="urn:microsoft.com/office/officeart/2005/8/layout/hierarchy4"/>
    <dgm:cxn modelId="{FF239517-52C6-495F-B69E-413D0D1F3E64}" srcId="{7832CFCD-463E-4761-B7C7-6E2475AC25AD}" destId="{5D88C884-61D3-415E-B19B-19EE8C47425E}" srcOrd="1" destOrd="0" parTransId="{F850205B-6D6A-45F8-8FE2-3A49F98D8E31}" sibTransId="{560FBAC1-280F-4597-88C1-019E30C528F3}"/>
    <dgm:cxn modelId="{AB1B101B-C0A0-4709-99BE-033F02E07D12}" type="presOf" srcId="{A522A09A-9F21-4EA6-8020-C3A6C3F3506C}" destId="{A9B23458-9F4B-4CAD-BA32-45E57A811C9B}" srcOrd="0" destOrd="0" presId="urn:microsoft.com/office/officeart/2005/8/layout/hierarchy4"/>
    <dgm:cxn modelId="{F6B2451B-6F8D-462F-8507-E66116B52C13}" type="presOf" srcId="{7832CFCD-463E-4761-B7C7-6E2475AC25AD}" destId="{3CFB3385-D9CF-4A08-BEAD-A51E307F133D}" srcOrd="0" destOrd="0" presId="urn:microsoft.com/office/officeart/2005/8/layout/hierarchy4"/>
    <dgm:cxn modelId="{7E72501B-EA50-4F19-8BFB-668777568F90}" type="presOf" srcId="{049613B7-7B6C-4DEB-BA7C-0EE49BBCAEA4}" destId="{4B56C182-0603-4EAA-9436-B0486288B26A}" srcOrd="0" destOrd="0" presId="urn:microsoft.com/office/officeart/2005/8/layout/hierarchy4"/>
    <dgm:cxn modelId="{A1E6B51E-204C-4D0E-83ED-DD7CA0CBB1BE}" srcId="{61390BFA-46FE-45E4-A9D0-39BAF690409C}" destId="{934F46AA-DEB6-4314-A4D6-6E4B2A79EB68}" srcOrd="0" destOrd="0" parTransId="{3ED6B778-F684-4042-B648-0FD136A1F87E}" sibTransId="{216F12FB-930E-4F0D-A911-32993B2EEE0B}"/>
    <dgm:cxn modelId="{97059328-C1B4-43AE-BAA1-6997003B2597}" type="presOf" srcId="{05CD31F4-5377-42F0-A9A9-10A165FFDD34}" destId="{001E7E32-CA36-49CD-A1BB-E2D3BD4B4390}" srcOrd="0" destOrd="0" presId="urn:microsoft.com/office/officeart/2005/8/layout/hierarchy4"/>
    <dgm:cxn modelId="{04D32630-FE6B-4EBA-B34C-F5C5CB36578A}" srcId="{1998C79E-A253-4FE6-BC06-F64F5F2FD290}" destId="{E1492558-9338-439E-85BB-C22679222FD1}" srcOrd="0" destOrd="0" parTransId="{49B64B18-9745-4E3E-B24F-006D5DA51444}" sibTransId="{DF49644E-233A-4481-9A72-096C43884826}"/>
    <dgm:cxn modelId="{4510DF31-591B-4F38-8644-B73A0C91FDEC}" srcId="{FFD9E794-E7D7-4598-B89B-BB7D21180E4D}" destId="{32AA227F-2AB0-45DC-98CF-0A0D7C4B1F8D}" srcOrd="0" destOrd="0" parTransId="{75A0ADF2-4BF8-45F2-B68C-C89F73D6B074}" sibTransId="{69261C23-92B3-48A8-AF7D-5A4A1021AD54}"/>
    <dgm:cxn modelId="{02BBB832-3597-4DA3-B122-A15EF415CF5A}" srcId="{32AA227F-2AB0-45DC-98CF-0A0D7C4B1F8D}" destId="{7E0A6DDF-277A-4DE8-8B43-C30ECCEA5050}" srcOrd="0" destOrd="0" parTransId="{FA7FE225-B07E-4A01-843F-8982CA6E12F9}" sibTransId="{31BA54D7-9F2E-4995-AB8A-8480FAADCC73}"/>
    <dgm:cxn modelId="{50E7AD38-3E0D-491D-8A0D-60C300A2DD11}" srcId="{1998C79E-A253-4FE6-BC06-F64F5F2FD290}" destId="{B6056B53-5D2E-4E5D-A511-E18F8F8B8CE4}" srcOrd="2" destOrd="0" parTransId="{B1E059AF-0B63-4555-A3AF-E691ADC2EDBE}" sibTransId="{F9F89CEC-AD5D-4BD5-A0D2-69682D787447}"/>
    <dgm:cxn modelId="{E99FB03C-45E8-4CEA-B914-16DFFCE4339D}" srcId="{7832CFCD-463E-4761-B7C7-6E2475AC25AD}" destId="{05CD31F4-5377-42F0-A9A9-10A165FFDD34}" srcOrd="0" destOrd="0" parTransId="{043D3414-7DCE-4937-A192-896180820BB7}" sibTransId="{E7BC48BF-EADE-46E6-AA0D-8DA63DDE5803}"/>
    <dgm:cxn modelId="{21D12A3F-5910-42D2-88B1-0159891A7819}" type="presOf" srcId="{F40E635B-1B68-4D91-BCF8-850D4FFAEED9}" destId="{5FC21532-755A-4BB5-9801-6BBAE666B3C7}" srcOrd="0" destOrd="0" presId="urn:microsoft.com/office/officeart/2005/8/layout/hierarchy4"/>
    <dgm:cxn modelId="{7C0FBB40-1FAE-4256-8B88-026FF6C81347}" srcId="{E7CA8B3D-FE76-43DF-A640-EB1B5EC8A422}" destId="{99A3CCE2-27F7-4203-9FAF-08F65229E3F7}" srcOrd="0" destOrd="0" parTransId="{AA553669-1564-477F-BAB8-B7D77F6AB067}" sibTransId="{13EE9BD3-0553-49FD-9DBC-32534E962764}"/>
    <dgm:cxn modelId="{160A8A5C-BB39-44A1-BAF4-1E0B25F4EFE8}" type="presOf" srcId="{08F7B2BD-2004-43B3-A60A-0B073F797B1B}" destId="{E6E0B53F-083C-4601-9053-ADA6E968BB52}" srcOrd="0" destOrd="0" presId="urn:microsoft.com/office/officeart/2005/8/layout/hierarchy4"/>
    <dgm:cxn modelId="{D788535D-6550-478F-A768-7134576EF79D}" srcId="{5BD3D536-90CF-483F-AE0D-74823E203A7D}" destId="{1AC8FB13-A01A-4B35-8167-09DCED15FD62}" srcOrd="0" destOrd="0" parTransId="{12ECE544-E9E7-4B01-99FD-F6236CBD7F69}" sibTransId="{9B34F883-1386-4E92-BC08-FAF75B50D9A7}"/>
    <dgm:cxn modelId="{5EA5625F-B2ED-4D7F-9F8B-7941B6F280FD}" srcId="{B3D45609-A95C-4A45-B223-EFB6BF5549DF}" destId="{8C1128A8-C704-494D-84A1-37C5206F7C53}" srcOrd="0" destOrd="0" parTransId="{0D0C8F7E-DB08-454F-AE89-454B955064F3}" sibTransId="{FE6DD022-0950-4B46-9C65-16F4794B4E86}"/>
    <dgm:cxn modelId="{D3B6C462-06D3-41AF-B181-651A4BE3C6FB}" srcId="{DEB5A29A-0673-4DB1-8017-FF0527CA21D6}" destId="{E60AB49E-7E1A-40B1-873B-BB12E328A80D}" srcOrd="0" destOrd="0" parTransId="{D70D9A46-03DC-4B16-BF1F-7C4E03B5A4DF}" sibTransId="{9E073FA2-3D1F-4A1B-A5A9-CCDAB6C34593}"/>
    <dgm:cxn modelId="{3CED5A46-905E-4171-9393-8740B1512476}" type="presOf" srcId="{B3D45609-A95C-4A45-B223-EFB6BF5549DF}" destId="{C563AC90-4544-426C-90E2-6EE3F82AC485}" srcOrd="0" destOrd="0" presId="urn:microsoft.com/office/officeart/2005/8/layout/hierarchy4"/>
    <dgm:cxn modelId="{1C40FB47-0303-42A8-BBE1-E1D7218F5B89}" srcId="{F40E635B-1B68-4D91-BCF8-850D4FFAEED9}" destId="{61390BFA-46FE-45E4-A9D0-39BAF690409C}" srcOrd="2" destOrd="0" parTransId="{988A3470-9417-4AE3-BBEB-846FA4DC510C}" sibTransId="{DE3EF87E-75EB-4364-84A6-90093C0631AD}"/>
    <dgm:cxn modelId="{CB928A68-CA2E-4218-8C79-84BB2ACECF2C}" srcId="{934F46AA-DEB6-4314-A4D6-6E4B2A79EB68}" destId="{08F7B2BD-2004-43B3-A60A-0B073F797B1B}" srcOrd="2" destOrd="0" parTransId="{97FB3874-2B7B-4E5D-930D-E9A15053BE44}" sibTransId="{A02E28FF-40FA-488E-B8CD-4A9619C4883D}"/>
    <dgm:cxn modelId="{1981486A-8E58-4FFB-8DEA-0ACD6706722E}" type="presOf" srcId="{FFD9E794-E7D7-4598-B89B-BB7D21180E4D}" destId="{BBA80EC3-C97C-439C-9582-608DE62A7785}" srcOrd="0" destOrd="0" presId="urn:microsoft.com/office/officeart/2005/8/layout/hierarchy4"/>
    <dgm:cxn modelId="{EB42256B-233D-4FF5-B203-1318046C3A96}" srcId="{7832CFCD-463E-4761-B7C7-6E2475AC25AD}" destId="{B3D45609-A95C-4A45-B223-EFB6BF5549DF}" srcOrd="2" destOrd="0" parTransId="{B81FE0BF-614B-4E62-92A1-6E9190ECC048}" sibTransId="{F9CA981E-314D-4C3E-85BF-AAE923A14983}"/>
    <dgm:cxn modelId="{E9D9206C-DAF2-4492-B178-336F802AEEEC}" srcId="{59B36741-4427-4C5B-B3F0-4464BFFA6E4C}" destId="{F40E635B-1B68-4D91-BCF8-850D4FFAEED9}" srcOrd="0" destOrd="0" parTransId="{21CFC406-C30A-40F8-AB2E-18C156797C2A}" sibTransId="{A88CD4A1-A3C6-413F-A3B8-83D4283B5C68}"/>
    <dgm:cxn modelId="{5F070E4D-8D4A-4063-A079-82A8A4986CAA}" type="presOf" srcId="{59B36741-4427-4C5B-B3F0-4464BFFA6E4C}" destId="{02CAF248-0D79-43FB-A8EF-C703D35DB0D2}" srcOrd="0" destOrd="0" presId="urn:microsoft.com/office/officeart/2005/8/layout/hierarchy4"/>
    <dgm:cxn modelId="{F286EA6D-A751-4614-9388-91C818C0F70D}" type="presOf" srcId="{B6C795A8-79D3-4572-8781-F3621741E3C5}" destId="{F85A9A2A-6C3D-4E1B-BD9E-56A8FCF80AA8}" srcOrd="0" destOrd="0" presId="urn:microsoft.com/office/officeart/2005/8/layout/hierarchy4"/>
    <dgm:cxn modelId="{82E9796E-2284-48CE-9618-29844A71467F}" srcId="{A522A09A-9F21-4EA6-8020-C3A6C3F3506C}" destId="{901549EB-0EE5-485C-B590-FF4E2C9A9676}" srcOrd="0" destOrd="0" parTransId="{0B73DB7D-42D1-4CDD-8403-F6610F16FB94}" sibTransId="{7E1AE584-8ED3-413F-9CBB-3EF02E01AFF7}"/>
    <dgm:cxn modelId="{F0A2776F-DD8C-4099-AA3D-456B97FA6D9B}" type="presOf" srcId="{5BD3D536-90CF-483F-AE0D-74823E203A7D}" destId="{2F93D3C2-0C90-4543-8EC3-2A6FF164D247}" srcOrd="0" destOrd="0" presId="urn:microsoft.com/office/officeart/2005/8/layout/hierarchy4"/>
    <dgm:cxn modelId="{4F43CE52-83CD-49BD-AF5E-E0079BD9C349}" type="presOf" srcId="{65D043C3-4F2A-46EA-A5B5-0DB4A98A580C}" destId="{EA638529-7C93-4B1A-8F35-612E20A4A2D5}" srcOrd="0" destOrd="0" presId="urn:microsoft.com/office/officeart/2005/8/layout/hierarchy4"/>
    <dgm:cxn modelId="{7176EB74-B561-4C02-B24F-F46E0659732A}" srcId="{CC02DF0F-907D-4202-A30D-ABA0AA50BCD0}" destId="{1998C79E-A253-4FE6-BC06-F64F5F2FD290}" srcOrd="0" destOrd="0" parTransId="{84AE077C-69DE-4ED7-9ED0-1A023260B6BA}" sibTransId="{C058F3DF-BF48-4D3A-AFFC-B2D8AA411DA3}"/>
    <dgm:cxn modelId="{AAE6AB75-203F-4161-AC10-80B50052FF35}" type="presOf" srcId="{934F46AA-DEB6-4314-A4D6-6E4B2A79EB68}" destId="{5B297CDD-8109-4D20-B3F6-E167E4179BCB}" srcOrd="0" destOrd="0" presId="urn:microsoft.com/office/officeart/2005/8/layout/hierarchy4"/>
    <dgm:cxn modelId="{52EDC275-B46B-4CE6-9A24-31E6B01AD31E}" srcId="{05CD31F4-5377-42F0-A9A9-10A165FFDD34}" destId="{DEB5A29A-0673-4DB1-8017-FF0527CA21D6}" srcOrd="0" destOrd="0" parTransId="{54ECD88E-C950-4D05-BB5D-80B5AB079BA6}" sibTransId="{F59154CF-7A77-4D60-ACE5-BF8C75755E8B}"/>
    <dgm:cxn modelId="{EE262876-BC27-4B81-9E8A-C7C0FAD24E68}" srcId="{934F46AA-DEB6-4314-A4D6-6E4B2A79EB68}" destId="{FFD9E794-E7D7-4598-B89B-BB7D21180E4D}" srcOrd="1" destOrd="0" parTransId="{FBBF3A40-318F-430E-B4ED-BFC5F790DEF6}" sibTransId="{155F47DA-E4A2-44BD-AE62-A4953E387F79}"/>
    <dgm:cxn modelId="{53B9FF77-2A7D-498A-A78F-B490210DC8B9}" srcId="{5D88C884-61D3-415E-B19B-19EE8C47425E}" destId="{9175BF96-1997-4898-BD7B-FD54573FF75A}" srcOrd="0" destOrd="0" parTransId="{B1ED9D75-41A7-423B-97DC-486854EC5658}" sibTransId="{286505D7-4F1A-4DA2-9A41-E555368B9C2E}"/>
    <dgm:cxn modelId="{35D2055A-628A-4194-871E-A3A9C44329EF}" type="presOf" srcId="{F9320A23-5098-4D4A-A01A-2BE94110027A}" destId="{33B92C47-7209-4293-882D-5D470A2CB130}" srcOrd="0" destOrd="0" presId="urn:microsoft.com/office/officeart/2005/8/layout/hierarchy4"/>
    <dgm:cxn modelId="{9C06EC7C-0AE4-4CB1-BD56-2D6B2A6E072E}" type="presOf" srcId="{1AC8FB13-A01A-4B35-8167-09DCED15FD62}" destId="{6CB36A7C-87A8-4559-AD7A-BEE2D69FC8D3}" srcOrd="0" destOrd="0" presId="urn:microsoft.com/office/officeart/2005/8/layout/hierarchy4"/>
    <dgm:cxn modelId="{05E5D77E-2D3B-4715-A32E-365F4B43B3AD}" srcId="{9175BF96-1997-4898-BD7B-FD54573FF75A}" destId="{2E77800E-4D8A-420E-8B5E-5E083F7AD55E}" srcOrd="0" destOrd="0" parTransId="{4366112B-EAAA-409C-9C21-E47A5528AEEF}" sibTransId="{21BB4C65-FAB0-44AE-A27D-49C5BCC77026}"/>
    <dgm:cxn modelId="{6D16E587-55AF-42D9-8B2E-994E82760EA6}" type="presOf" srcId="{E7CA8B3D-FE76-43DF-A640-EB1B5EC8A422}" destId="{5E12DAB5-C944-42E2-9D42-FDCB3D8E0DDC}" srcOrd="0" destOrd="0" presId="urn:microsoft.com/office/officeart/2005/8/layout/hierarchy4"/>
    <dgm:cxn modelId="{56CC1088-35EF-480F-8417-D032FDEDE7EE}" type="presOf" srcId="{DEB5A29A-0673-4DB1-8017-FF0527CA21D6}" destId="{5C14A6E4-94C4-42CC-8757-4B4FEC0FF6A7}" srcOrd="0" destOrd="0" presId="urn:microsoft.com/office/officeart/2005/8/layout/hierarchy4"/>
    <dgm:cxn modelId="{26BC2988-F9F4-4C7B-890A-B10421D8708B}" type="presOf" srcId="{63CC0971-FC1E-40C1-9077-AEDA3E5F345B}" destId="{0C810411-B95B-450F-84BE-A88284323BD1}" srcOrd="0" destOrd="0" presId="urn:microsoft.com/office/officeart/2005/8/layout/hierarchy4"/>
    <dgm:cxn modelId="{7C4D9E89-8D09-41CC-A44B-6D80996C6AD4}" type="presOf" srcId="{901549EB-0EE5-485C-B590-FF4E2C9A9676}" destId="{F03F77D6-0867-4D08-8997-43D5B056C098}" srcOrd="0" destOrd="0" presId="urn:microsoft.com/office/officeart/2005/8/layout/hierarchy4"/>
    <dgm:cxn modelId="{0DEE2290-6CC5-4727-A1D7-414C9F49D2C4}" type="presOf" srcId="{E4B3BA88-06DC-459A-B41F-F0735EDC5B97}" destId="{130284B0-1414-4ECF-8D0C-667D2006CAC6}" srcOrd="0" destOrd="0" presId="urn:microsoft.com/office/officeart/2005/8/layout/hierarchy4"/>
    <dgm:cxn modelId="{48316E90-A231-4D42-AE47-CF96315DCBEB}" type="presOf" srcId="{99A3CCE2-27F7-4203-9FAF-08F65229E3F7}" destId="{74B02582-B4C1-4E9B-A5E4-94F0A7B873EB}" srcOrd="0" destOrd="0" presId="urn:microsoft.com/office/officeart/2005/8/layout/hierarchy4"/>
    <dgm:cxn modelId="{44F68790-9F9F-4C1F-BE7E-04989E7B665C}" srcId="{F381134E-7E24-4AA5-82D4-10ADBF8DEA9D}" destId="{63CC0971-FC1E-40C1-9077-AEDA3E5F345B}" srcOrd="0" destOrd="0" parTransId="{5C4DFD8A-3B8B-46E8-B324-30E98C59B628}" sibTransId="{2BC45A41-CB4B-4FF2-9D53-B27625CD205F}"/>
    <dgm:cxn modelId="{BEB26693-8F77-4CAF-A853-85FA409CC826}" type="presOf" srcId="{FC4487FB-9922-4F0F-8A3B-EC438A704B7D}" destId="{B239A9A6-E433-4A39-B298-4C986D159981}" srcOrd="0" destOrd="0" presId="urn:microsoft.com/office/officeart/2005/8/layout/hierarchy4"/>
    <dgm:cxn modelId="{38C20F9B-0266-4EDD-AC99-7D220A2B74E4}" type="presOf" srcId="{8C1128A8-C704-494D-84A1-37C5206F7C53}" destId="{6B9007D4-515E-4610-9DC8-5F27D82EF66A}" srcOrd="0" destOrd="0" presId="urn:microsoft.com/office/officeart/2005/8/layout/hierarchy4"/>
    <dgm:cxn modelId="{F3B2BB9C-6A35-45D3-9502-DE4CA3DB4406}" srcId="{F40E635B-1B68-4D91-BCF8-850D4FFAEED9}" destId="{101B8B4F-4126-4764-B5D9-7A457F1264BF}" srcOrd="1" destOrd="0" parTransId="{A3F57A4F-BF16-467E-B8E6-2A81214BCCAE}" sibTransId="{3DB38A91-5B49-486D-86D2-9E555DAF0DB9}"/>
    <dgm:cxn modelId="{9AFDBD9C-76E3-4E8C-B055-E1B6656D7740}" srcId="{B6C795A8-79D3-4572-8781-F3621741E3C5}" destId="{A522A09A-9F21-4EA6-8020-C3A6C3F3506C}" srcOrd="0" destOrd="0" parTransId="{2DAFC4BF-A1A6-4BE9-85DC-7961B007A429}" sibTransId="{5EEBDC80-5D9C-4AE9-956A-CC005E2CE689}"/>
    <dgm:cxn modelId="{B1AC839F-4B18-4751-9D5B-A6E8168D9062}" srcId="{8C1128A8-C704-494D-84A1-37C5206F7C53}" destId="{CFE5E00B-35EE-4BAB-9692-6196E67E1862}" srcOrd="0" destOrd="0" parTransId="{157598AA-C200-4964-B35A-7D194F7F8F25}" sibTransId="{15CA3273-5E76-4E29-8A0E-CAE63263BAF6}"/>
    <dgm:cxn modelId="{5ACC07A2-10F0-4696-9431-016472CA6027}" type="presOf" srcId="{CC02DF0F-907D-4202-A30D-ABA0AA50BCD0}" destId="{8629C7A7-B8B3-4772-87AD-9187FC632E83}" srcOrd="0" destOrd="0" presId="urn:microsoft.com/office/officeart/2005/8/layout/hierarchy4"/>
    <dgm:cxn modelId="{08FD8EAA-0F0F-48FC-A05E-8FEC08A29F00}" srcId="{934F46AA-DEB6-4314-A4D6-6E4B2A79EB68}" destId="{F9320A23-5098-4D4A-A01A-2BE94110027A}" srcOrd="0" destOrd="0" parTransId="{31190EDD-43A5-44AD-A528-51E00854946E}" sibTransId="{9393135F-18B8-4EAD-AC3A-21C457072A6C}"/>
    <dgm:cxn modelId="{9097F4AD-00D5-40A2-BA93-ABA0B3F7CBC6}" type="presOf" srcId="{2E77800E-4D8A-420E-8B5E-5E083F7AD55E}" destId="{B6656572-049C-4682-A51D-7202D63E54A9}" srcOrd="0" destOrd="0" presId="urn:microsoft.com/office/officeart/2005/8/layout/hierarchy4"/>
    <dgm:cxn modelId="{7E1795BB-CD84-4D9D-8BDB-9104A4FA4917}" type="presOf" srcId="{E1492558-9338-439E-85BB-C22679222FD1}" destId="{A78F9D90-9742-4918-8068-C6DEFA34CBC4}" srcOrd="0" destOrd="0" presId="urn:microsoft.com/office/officeart/2005/8/layout/hierarchy4"/>
    <dgm:cxn modelId="{90D82FBF-2AE7-4558-BDD5-A30880302492}" type="presOf" srcId="{9175BF96-1997-4898-BD7B-FD54573FF75A}" destId="{79D72CBD-9164-42DF-ADA5-61C0E31A1BA3}" srcOrd="0" destOrd="0" presId="urn:microsoft.com/office/officeart/2005/8/layout/hierarchy4"/>
    <dgm:cxn modelId="{57244BC9-BEE6-466B-A521-E78BCAD100A5}" srcId="{101B8B4F-4126-4764-B5D9-7A457F1264BF}" destId="{7832CFCD-463E-4761-B7C7-6E2475AC25AD}" srcOrd="0" destOrd="0" parTransId="{B56364D8-48C3-4B05-9E2D-7AA66B8E2C87}" sibTransId="{70782469-DA62-4263-A9F6-ECF6C4A9B6FB}"/>
    <dgm:cxn modelId="{AC0C22CA-8BE6-40B0-BC78-975624BA0DCC}" type="presOf" srcId="{F381134E-7E24-4AA5-82D4-10ADBF8DEA9D}" destId="{F4EDE29A-9D52-414C-A87E-45154DDD2DB5}" srcOrd="0" destOrd="0" presId="urn:microsoft.com/office/officeart/2005/8/layout/hierarchy4"/>
    <dgm:cxn modelId="{4ACF5FCB-0BFA-4733-B3F0-2FD1F0CE9015}" srcId="{F40E635B-1B68-4D91-BCF8-850D4FFAEED9}" destId="{CC02DF0F-907D-4202-A30D-ABA0AA50BCD0}" srcOrd="0" destOrd="0" parTransId="{92D83964-43D5-4400-8AB9-52E9ABA44F41}" sibTransId="{2755FFAB-DC24-424B-B41A-719ADA451192}"/>
    <dgm:cxn modelId="{E5AD28D2-A7CC-483E-A60F-DC4E1112CEB4}" srcId="{B6056B53-5D2E-4E5D-A511-E18F8F8B8CE4}" destId="{E7CA8B3D-FE76-43DF-A640-EB1B5EC8A422}" srcOrd="0" destOrd="0" parTransId="{4AD03DB5-61FF-4D00-8661-A4A5D9336E83}" sibTransId="{445C7609-4188-419F-B075-9C49B1A07E20}"/>
    <dgm:cxn modelId="{AE8A49D2-BF96-41AE-916E-F3A49CE26040}" type="presOf" srcId="{B6056B53-5D2E-4E5D-A511-E18F8F8B8CE4}" destId="{E81DDCFE-2672-49C1-8A48-8268805A49DF}" srcOrd="0" destOrd="0" presId="urn:microsoft.com/office/officeart/2005/8/layout/hierarchy4"/>
    <dgm:cxn modelId="{7A825ED5-B315-47E1-90E3-52AFC3732634}" type="presOf" srcId="{2B6ABAF6-920A-44A7-8929-90A90ABDF064}" destId="{0119A175-2B9F-43FA-84B2-0C817FCFF215}" srcOrd="0" destOrd="0" presId="urn:microsoft.com/office/officeart/2005/8/layout/hierarchy4"/>
    <dgm:cxn modelId="{2826F8D7-F08C-4EC0-BD12-A857AA0103D6}" srcId="{08F7B2BD-2004-43B3-A60A-0B073F797B1B}" destId="{2B6ABAF6-920A-44A7-8929-90A90ABDF064}" srcOrd="0" destOrd="0" parTransId="{EC45EA20-350E-42AB-867A-FAC8E86E9B91}" sibTransId="{23AE8F04-C760-484A-A69E-ADB56D96CAEA}"/>
    <dgm:cxn modelId="{7E1203D8-B71E-4E23-A5D2-792DB8DE2089}" type="presOf" srcId="{E60AB49E-7E1A-40B1-873B-BB12E328A80D}" destId="{B497BDCF-CAD2-48E9-AAED-C43D054487E4}" srcOrd="0" destOrd="0" presId="urn:microsoft.com/office/officeart/2005/8/layout/hierarchy4"/>
    <dgm:cxn modelId="{94C31AD8-F642-400E-A7B8-48C7C1B520A5}" srcId="{049613B7-7B6C-4DEB-BA7C-0EE49BBCAEA4}" destId="{5BD3D536-90CF-483F-AE0D-74823E203A7D}" srcOrd="0" destOrd="0" parTransId="{BAAB54AB-B27D-44B7-9AB1-949B1A6801E8}" sibTransId="{184D91AD-52B1-4A0C-AE99-4778DAAD5196}"/>
    <dgm:cxn modelId="{4CB680E0-76E3-4F81-98DA-4D4332210B46}" type="presOf" srcId="{7E0A6DDF-277A-4DE8-8B43-C30ECCEA5050}" destId="{891549E0-4C63-4C63-A5F2-B5FA9CBA3D9D}" srcOrd="0" destOrd="0" presId="urn:microsoft.com/office/officeart/2005/8/layout/hierarchy4"/>
    <dgm:cxn modelId="{F7C695EB-4A63-4137-B9CA-C60D432FF240}" type="presOf" srcId="{CFE5E00B-35EE-4BAB-9692-6196E67E1862}" destId="{ED9AE440-1CFC-4947-BBFC-9DE023F724FB}" srcOrd="0" destOrd="0" presId="urn:microsoft.com/office/officeart/2005/8/layout/hierarchy4"/>
    <dgm:cxn modelId="{A112E4F1-821C-4F82-8622-F3A283D2D6DB}" type="presOf" srcId="{5D88C884-61D3-415E-B19B-19EE8C47425E}" destId="{DEA08294-7FF3-4474-8BA7-72BF25CE1F40}" srcOrd="0" destOrd="0" presId="urn:microsoft.com/office/officeart/2005/8/layout/hierarchy4"/>
    <dgm:cxn modelId="{E8A118F4-CFA6-4A81-9293-78B819EBE55B}" srcId="{934F46AA-DEB6-4314-A4D6-6E4B2A79EB68}" destId="{B6C795A8-79D3-4572-8781-F3621741E3C5}" srcOrd="3" destOrd="0" parTransId="{A620F895-7558-40EF-BFB6-27BFF0E34627}" sibTransId="{6219BE00-8CDD-4739-A115-5AAAD615E8F9}"/>
    <dgm:cxn modelId="{35C7E6F4-7FBB-4EC4-8A75-C6DFA185D51E}" type="presOf" srcId="{1998C79E-A253-4FE6-BC06-F64F5F2FD290}" destId="{0EB235DF-AB36-4610-8CFF-181A3F96B7AC}" srcOrd="0" destOrd="0" presId="urn:microsoft.com/office/officeart/2005/8/layout/hierarchy4"/>
    <dgm:cxn modelId="{555075F9-5242-42EE-AE00-06B6E2660A19}" srcId="{2B6ABAF6-920A-44A7-8929-90A90ABDF064}" destId="{E4B3BA88-06DC-459A-B41F-F0735EDC5B97}" srcOrd="0" destOrd="0" parTransId="{82ED34B0-CBEA-4432-B165-4842C3CA1D33}" sibTransId="{228384AD-BBB0-4B23-818B-9A1CA455D540}"/>
    <dgm:cxn modelId="{5F6EA9FC-1E8B-40BE-B1D5-1A958B3419DB}" srcId="{E1492558-9338-439E-85BB-C22679222FD1}" destId="{F381134E-7E24-4AA5-82D4-10ADBF8DEA9D}" srcOrd="0" destOrd="0" parTransId="{584E2B57-D793-4563-87DE-454F1931F3D8}" sibTransId="{2F49B8B2-DCC9-4E8C-83DD-99313FA67848}"/>
    <dgm:cxn modelId="{678B16FD-B6C4-4824-A06C-19BCF0D5F35C}" type="presOf" srcId="{61390BFA-46FE-45E4-A9D0-39BAF690409C}" destId="{2F2CE671-C118-4548-88CC-6DA69B2E921A}" srcOrd="0" destOrd="0" presId="urn:microsoft.com/office/officeart/2005/8/layout/hierarchy4"/>
    <dgm:cxn modelId="{8DB8C0FD-59CE-40ED-8699-FFC8D1247B50}" srcId="{65D043C3-4F2A-46EA-A5B5-0DB4A98A580C}" destId="{FC4487FB-9922-4F0F-8A3B-EC438A704B7D}" srcOrd="0" destOrd="0" parTransId="{7E279DE0-7ED3-462E-AFEF-3A5AA3B7BE47}" sibTransId="{5731A88A-8094-442F-B1A1-02F8901C5277}"/>
    <dgm:cxn modelId="{646B197B-C990-4E52-84F8-FC5825B7D336}" type="presParOf" srcId="{02CAF248-0D79-43FB-A8EF-C703D35DB0D2}" destId="{2A96AC1B-C494-48EC-9E4B-FF31DE71900F}" srcOrd="0" destOrd="0" presId="urn:microsoft.com/office/officeart/2005/8/layout/hierarchy4"/>
    <dgm:cxn modelId="{8208C9E7-366F-404E-A5E0-0E781F2E9D39}" type="presParOf" srcId="{2A96AC1B-C494-48EC-9E4B-FF31DE71900F}" destId="{5FC21532-755A-4BB5-9801-6BBAE666B3C7}" srcOrd="0" destOrd="0" presId="urn:microsoft.com/office/officeart/2005/8/layout/hierarchy4"/>
    <dgm:cxn modelId="{41A36AF8-A669-4673-96D1-DD0D0D65B926}" type="presParOf" srcId="{2A96AC1B-C494-48EC-9E4B-FF31DE71900F}" destId="{97313117-53C8-450E-93DA-64DC42E49DBC}" srcOrd="1" destOrd="0" presId="urn:microsoft.com/office/officeart/2005/8/layout/hierarchy4"/>
    <dgm:cxn modelId="{5F937FB4-DFF5-4C08-8F05-1711D367C82D}" type="presParOf" srcId="{2A96AC1B-C494-48EC-9E4B-FF31DE71900F}" destId="{04E39EE4-FBE0-4167-9DF6-2BD45F1DD161}" srcOrd="2" destOrd="0" presId="urn:microsoft.com/office/officeart/2005/8/layout/hierarchy4"/>
    <dgm:cxn modelId="{E51946B8-EB14-48C0-9C72-70D723C2FC9F}" type="presParOf" srcId="{04E39EE4-FBE0-4167-9DF6-2BD45F1DD161}" destId="{1472DCD5-B6E5-4FE1-B963-07C64FBCD016}" srcOrd="0" destOrd="0" presId="urn:microsoft.com/office/officeart/2005/8/layout/hierarchy4"/>
    <dgm:cxn modelId="{9E0CFF11-3FB3-46A2-94C5-1FEDEDB638E2}" type="presParOf" srcId="{1472DCD5-B6E5-4FE1-B963-07C64FBCD016}" destId="{8629C7A7-B8B3-4772-87AD-9187FC632E83}" srcOrd="0" destOrd="0" presId="urn:microsoft.com/office/officeart/2005/8/layout/hierarchy4"/>
    <dgm:cxn modelId="{38DC488E-E44B-4B54-A607-090E9443B518}" type="presParOf" srcId="{1472DCD5-B6E5-4FE1-B963-07C64FBCD016}" destId="{E1A34D9C-328F-412B-858B-E841D370E2AE}" srcOrd="1" destOrd="0" presId="urn:microsoft.com/office/officeart/2005/8/layout/hierarchy4"/>
    <dgm:cxn modelId="{48BF78D4-A256-41D3-93FF-B6EC0E62E457}" type="presParOf" srcId="{1472DCD5-B6E5-4FE1-B963-07C64FBCD016}" destId="{8EAB17D4-9709-4FA2-9DCF-FF921642CC78}" srcOrd="2" destOrd="0" presId="urn:microsoft.com/office/officeart/2005/8/layout/hierarchy4"/>
    <dgm:cxn modelId="{E20221D7-84E4-4218-AA8C-CEBC2D900162}" type="presParOf" srcId="{8EAB17D4-9709-4FA2-9DCF-FF921642CC78}" destId="{8B660C60-D21A-47BE-9F73-0486D55A381B}" srcOrd="0" destOrd="0" presId="urn:microsoft.com/office/officeart/2005/8/layout/hierarchy4"/>
    <dgm:cxn modelId="{1BD67F05-58F3-460B-9D9B-3EC1B37E0C21}" type="presParOf" srcId="{8B660C60-D21A-47BE-9F73-0486D55A381B}" destId="{0EB235DF-AB36-4610-8CFF-181A3F96B7AC}" srcOrd="0" destOrd="0" presId="urn:microsoft.com/office/officeart/2005/8/layout/hierarchy4"/>
    <dgm:cxn modelId="{13974209-FC41-4D5E-8F40-487E759B7DFF}" type="presParOf" srcId="{8B660C60-D21A-47BE-9F73-0486D55A381B}" destId="{F1745FF9-E423-4021-BE43-BA855EF77FEB}" srcOrd="1" destOrd="0" presId="urn:microsoft.com/office/officeart/2005/8/layout/hierarchy4"/>
    <dgm:cxn modelId="{EBED951E-CC9E-4B19-83AD-F410A2229AE3}" type="presParOf" srcId="{8B660C60-D21A-47BE-9F73-0486D55A381B}" destId="{01225876-8484-41D2-AA6A-9B354381AF62}" srcOrd="2" destOrd="0" presId="urn:microsoft.com/office/officeart/2005/8/layout/hierarchy4"/>
    <dgm:cxn modelId="{9D792F4F-1C8D-4D6B-A3FD-5892D329C6D0}" type="presParOf" srcId="{01225876-8484-41D2-AA6A-9B354381AF62}" destId="{E152FF9C-C5A6-464B-9018-EFFCB2A6527A}" srcOrd="0" destOrd="0" presId="urn:microsoft.com/office/officeart/2005/8/layout/hierarchy4"/>
    <dgm:cxn modelId="{0849FF74-0CD7-4611-B180-50DC343483E6}" type="presParOf" srcId="{E152FF9C-C5A6-464B-9018-EFFCB2A6527A}" destId="{A78F9D90-9742-4918-8068-C6DEFA34CBC4}" srcOrd="0" destOrd="0" presId="urn:microsoft.com/office/officeart/2005/8/layout/hierarchy4"/>
    <dgm:cxn modelId="{148FF980-F5D6-4AF2-85E5-18167B351EF4}" type="presParOf" srcId="{E152FF9C-C5A6-464B-9018-EFFCB2A6527A}" destId="{596E8614-32F1-4A00-B85B-882D0EA8C3C1}" srcOrd="1" destOrd="0" presId="urn:microsoft.com/office/officeart/2005/8/layout/hierarchy4"/>
    <dgm:cxn modelId="{D8BF2DC3-5D47-41EE-B199-5E2319CEB983}" type="presParOf" srcId="{E152FF9C-C5A6-464B-9018-EFFCB2A6527A}" destId="{1451B1D6-1395-48D2-AD4F-7CC8368614F3}" srcOrd="2" destOrd="0" presId="urn:microsoft.com/office/officeart/2005/8/layout/hierarchy4"/>
    <dgm:cxn modelId="{EEB9C8EE-E074-4388-A498-286F14678183}" type="presParOf" srcId="{1451B1D6-1395-48D2-AD4F-7CC8368614F3}" destId="{8AA97277-CB2A-4AC4-AE4B-2F966A84888B}" srcOrd="0" destOrd="0" presId="urn:microsoft.com/office/officeart/2005/8/layout/hierarchy4"/>
    <dgm:cxn modelId="{D9C45542-AE0B-4565-978B-F301E9657A17}" type="presParOf" srcId="{8AA97277-CB2A-4AC4-AE4B-2F966A84888B}" destId="{F4EDE29A-9D52-414C-A87E-45154DDD2DB5}" srcOrd="0" destOrd="0" presId="urn:microsoft.com/office/officeart/2005/8/layout/hierarchy4"/>
    <dgm:cxn modelId="{8AD32D8F-2B4D-46F8-9A0A-3F62779086DB}" type="presParOf" srcId="{8AA97277-CB2A-4AC4-AE4B-2F966A84888B}" destId="{D82D59AD-98C5-49BC-9AF3-74233EEBD163}" srcOrd="1" destOrd="0" presId="urn:microsoft.com/office/officeart/2005/8/layout/hierarchy4"/>
    <dgm:cxn modelId="{2731435D-FEA0-49C5-8690-D6694AD55876}" type="presParOf" srcId="{8AA97277-CB2A-4AC4-AE4B-2F966A84888B}" destId="{C9E62CBD-3CB2-4A31-957B-BB6AC3DD76BC}" srcOrd="2" destOrd="0" presId="urn:microsoft.com/office/officeart/2005/8/layout/hierarchy4"/>
    <dgm:cxn modelId="{0B6020AC-D348-4E36-B846-B1A53A89E4E8}" type="presParOf" srcId="{C9E62CBD-3CB2-4A31-957B-BB6AC3DD76BC}" destId="{1B2BE8D5-F16E-4BBE-B40C-AB69278426C0}" srcOrd="0" destOrd="0" presId="urn:microsoft.com/office/officeart/2005/8/layout/hierarchy4"/>
    <dgm:cxn modelId="{8D8BCD65-DC6C-432F-8332-5ABDBEC8BE74}" type="presParOf" srcId="{1B2BE8D5-F16E-4BBE-B40C-AB69278426C0}" destId="{0C810411-B95B-450F-84BE-A88284323BD1}" srcOrd="0" destOrd="0" presId="urn:microsoft.com/office/officeart/2005/8/layout/hierarchy4"/>
    <dgm:cxn modelId="{BB5E5A8A-7886-44DD-B57D-0DB6FEAEBE64}" type="presParOf" srcId="{1B2BE8D5-F16E-4BBE-B40C-AB69278426C0}" destId="{464431EF-6E23-4D1F-B752-26FC2BA992F0}" srcOrd="1" destOrd="0" presId="urn:microsoft.com/office/officeart/2005/8/layout/hierarchy4"/>
    <dgm:cxn modelId="{D48F42DD-E698-4EDE-AA83-1A3AF5FE34C0}" type="presParOf" srcId="{01225876-8484-41D2-AA6A-9B354381AF62}" destId="{56F1A69C-4FF2-402D-9E36-47C4E66CB038}" srcOrd="1" destOrd="0" presId="urn:microsoft.com/office/officeart/2005/8/layout/hierarchy4"/>
    <dgm:cxn modelId="{0677954F-FB04-48A6-95C9-A5EB8BB98F6D}" type="presParOf" srcId="{01225876-8484-41D2-AA6A-9B354381AF62}" destId="{DE9E5274-AE92-43D1-A7E2-82D7A57426C8}" srcOrd="2" destOrd="0" presId="urn:microsoft.com/office/officeart/2005/8/layout/hierarchy4"/>
    <dgm:cxn modelId="{D7C7C88B-2E6B-4E02-A682-2E427251B1F7}" type="presParOf" srcId="{DE9E5274-AE92-43D1-A7E2-82D7A57426C8}" destId="{4B56C182-0603-4EAA-9436-B0486288B26A}" srcOrd="0" destOrd="0" presId="urn:microsoft.com/office/officeart/2005/8/layout/hierarchy4"/>
    <dgm:cxn modelId="{1F58AE75-47E5-40F6-A4B7-E84387890310}" type="presParOf" srcId="{DE9E5274-AE92-43D1-A7E2-82D7A57426C8}" destId="{0E7B30F9-ED67-4C3F-B7B0-F0F283515D07}" srcOrd="1" destOrd="0" presId="urn:microsoft.com/office/officeart/2005/8/layout/hierarchy4"/>
    <dgm:cxn modelId="{86679DF4-00CF-433E-9F5F-631998CBF5DF}" type="presParOf" srcId="{DE9E5274-AE92-43D1-A7E2-82D7A57426C8}" destId="{6828BBDC-052F-4212-8851-297DD968151E}" srcOrd="2" destOrd="0" presId="urn:microsoft.com/office/officeart/2005/8/layout/hierarchy4"/>
    <dgm:cxn modelId="{AC121811-8980-45BB-8216-7E48CA2C53D8}" type="presParOf" srcId="{6828BBDC-052F-4212-8851-297DD968151E}" destId="{F2531E15-5DEF-4988-A9BD-CD6ABF2BCD85}" srcOrd="0" destOrd="0" presId="urn:microsoft.com/office/officeart/2005/8/layout/hierarchy4"/>
    <dgm:cxn modelId="{1F814645-D105-4361-B202-2152F62277EE}" type="presParOf" srcId="{F2531E15-5DEF-4988-A9BD-CD6ABF2BCD85}" destId="{2F93D3C2-0C90-4543-8EC3-2A6FF164D247}" srcOrd="0" destOrd="0" presId="urn:microsoft.com/office/officeart/2005/8/layout/hierarchy4"/>
    <dgm:cxn modelId="{F5744713-4E9C-49C6-9717-906C52CA16F3}" type="presParOf" srcId="{F2531E15-5DEF-4988-A9BD-CD6ABF2BCD85}" destId="{F9DDB29E-4C87-4521-9713-1D402E006A82}" srcOrd="1" destOrd="0" presId="urn:microsoft.com/office/officeart/2005/8/layout/hierarchy4"/>
    <dgm:cxn modelId="{4C059136-AF7E-4B7C-8222-4DCA842AD1A3}" type="presParOf" srcId="{F2531E15-5DEF-4988-A9BD-CD6ABF2BCD85}" destId="{15166F3C-6D3A-4BFE-9AEB-7DD1192497AB}" srcOrd="2" destOrd="0" presId="urn:microsoft.com/office/officeart/2005/8/layout/hierarchy4"/>
    <dgm:cxn modelId="{AE333772-A21E-4E94-A2A6-AD7572D0F373}" type="presParOf" srcId="{15166F3C-6D3A-4BFE-9AEB-7DD1192497AB}" destId="{61FDBC89-6219-445A-AE6B-0C24D1BA334A}" srcOrd="0" destOrd="0" presId="urn:microsoft.com/office/officeart/2005/8/layout/hierarchy4"/>
    <dgm:cxn modelId="{5E337C5D-CCF4-4F47-A504-78FCD403678A}" type="presParOf" srcId="{61FDBC89-6219-445A-AE6B-0C24D1BA334A}" destId="{6CB36A7C-87A8-4559-AD7A-BEE2D69FC8D3}" srcOrd="0" destOrd="0" presId="urn:microsoft.com/office/officeart/2005/8/layout/hierarchy4"/>
    <dgm:cxn modelId="{358FBD39-578D-4F2C-B6F0-2AF5A5CA9515}" type="presParOf" srcId="{61FDBC89-6219-445A-AE6B-0C24D1BA334A}" destId="{0D2F7DC5-CDB9-4ACF-AD55-9FF89FFBCB73}" srcOrd="1" destOrd="0" presId="urn:microsoft.com/office/officeart/2005/8/layout/hierarchy4"/>
    <dgm:cxn modelId="{B5D84811-0A10-47B2-B26C-D857A31BCAFB}" type="presParOf" srcId="{01225876-8484-41D2-AA6A-9B354381AF62}" destId="{16A8FC29-8EF5-4A8A-A5D0-EF2669C9E454}" srcOrd="3" destOrd="0" presId="urn:microsoft.com/office/officeart/2005/8/layout/hierarchy4"/>
    <dgm:cxn modelId="{2112F3C9-7D5E-4A12-A872-EA56D9FCDE79}" type="presParOf" srcId="{01225876-8484-41D2-AA6A-9B354381AF62}" destId="{6332DA0A-7F3D-4E4E-8C4E-C4A5E9DB80E8}" srcOrd="4" destOrd="0" presId="urn:microsoft.com/office/officeart/2005/8/layout/hierarchy4"/>
    <dgm:cxn modelId="{42947EED-3D13-43B2-BD53-6A6CF51D1FA2}" type="presParOf" srcId="{6332DA0A-7F3D-4E4E-8C4E-C4A5E9DB80E8}" destId="{E81DDCFE-2672-49C1-8A48-8268805A49DF}" srcOrd="0" destOrd="0" presId="urn:microsoft.com/office/officeart/2005/8/layout/hierarchy4"/>
    <dgm:cxn modelId="{07221C2C-F3CE-4B49-BFE1-5F0C821FFBBF}" type="presParOf" srcId="{6332DA0A-7F3D-4E4E-8C4E-C4A5E9DB80E8}" destId="{ADBD3F29-189F-4DD0-95D8-F464282B5D72}" srcOrd="1" destOrd="0" presId="urn:microsoft.com/office/officeart/2005/8/layout/hierarchy4"/>
    <dgm:cxn modelId="{6DFBA3D5-7D16-4C1E-A2DF-15E6478777CF}" type="presParOf" srcId="{6332DA0A-7F3D-4E4E-8C4E-C4A5E9DB80E8}" destId="{B9925F6E-9468-4820-9017-9FDE63596906}" srcOrd="2" destOrd="0" presId="urn:microsoft.com/office/officeart/2005/8/layout/hierarchy4"/>
    <dgm:cxn modelId="{1376E3EF-BFCB-47FF-8C6E-36F2DE024C4D}" type="presParOf" srcId="{B9925F6E-9468-4820-9017-9FDE63596906}" destId="{D5A6C485-A584-4E17-9AD5-533803A99CC6}" srcOrd="0" destOrd="0" presId="urn:microsoft.com/office/officeart/2005/8/layout/hierarchy4"/>
    <dgm:cxn modelId="{24DC97C9-2955-499B-8973-5032EAED2561}" type="presParOf" srcId="{D5A6C485-A584-4E17-9AD5-533803A99CC6}" destId="{5E12DAB5-C944-42E2-9D42-FDCB3D8E0DDC}" srcOrd="0" destOrd="0" presId="urn:microsoft.com/office/officeart/2005/8/layout/hierarchy4"/>
    <dgm:cxn modelId="{328598FD-0D73-48FF-87BB-4B479924DF34}" type="presParOf" srcId="{D5A6C485-A584-4E17-9AD5-533803A99CC6}" destId="{FB49A8E3-1F03-49F1-BCA8-EAA36FFEEACA}" srcOrd="1" destOrd="0" presId="urn:microsoft.com/office/officeart/2005/8/layout/hierarchy4"/>
    <dgm:cxn modelId="{875620DF-7A12-4E49-B16E-ECB91569EA64}" type="presParOf" srcId="{D5A6C485-A584-4E17-9AD5-533803A99CC6}" destId="{2370D397-24C5-466B-8E3F-59C80D5D6C86}" srcOrd="2" destOrd="0" presId="urn:microsoft.com/office/officeart/2005/8/layout/hierarchy4"/>
    <dgm:cxn modelId="{8ACEA4F5-82F6-41BC-9994-E504DC97E928}" type="presParOf" srcId="{2370D397-24C5-466B-8E3F-59C80D5D6C86}" destId="{12815CE8-3208-4DBF-9CF5-5928D8B95F03}" srcOrd="0" destOrd="0" presId="urn:microsoft.com/office/officeart/2005/8/layout/hierarchy4"/>
    <dgm:cxn modelId="{AEB6C534-C0B1-4451-9D16-6071B21C6260}" type="presParOf" srcId="{12815CE8-3208-4DBF-9CF5-5928D8B95F03}" destId="{74B02582-B4C1-4E9B-A5E4-94F0A7B873EB}" srcOrd="0" destOrd="0" presId="urn:microsoft.com/office/officeart/2005/8/layout/hierarchy4"/>
    <dgm:cxn modelId="{98F20599-AED8-49AD-A6D9-B73821F5FBD0}" type="presParOf" srcId="{12815CE8-3208-4DBF-9CF5-5928D8B95F03}" destId="{AA2A4CD9-FBC2-46E6-BE24-485B447CCD59}" srcOrd="1" destOrd="0" presId="urn:microsoft.com/office/officeart/2005/8/layout/hierarchy4"/>
    <dgm:cxn modelId="{A1677F67-1DF7-45DB-B10C-0BA80E7BAD50}" type="presParOf" srcId="{04E39EE4-FBE0-4167-9DF6-2BD45F1DD161}" destId="{BE4836A2-E4AB-4555-8998-26FA7E57D001}" srcOrd="1" destOrd="0" presId="urn:microsoft.com/office/officeart/2005/8/layout/hierarchy4"/>
    <dgm:cxn modelId="{BDA5B7DC-F846-4E5E-A215-E8BA8698E664}" type="presParOf" srcId="{04E39EE4-FBE0-4167-9DF6-2BD45F1DD161}" destId="{F8A08533-B728-4036-9C52-5A055F229148}" srcOrd="2" destOrd="0" presId="urn:microsoft.com/office/officeart/2005/8/layout/hierarchy4"/>
    <dgm:cxn modelId="{40A9B7C2-5960-4B23-B466-18F6D3B69C45}" type="presParOf" srcId="{F8A08533-B728-4036-9C52-5A055F229148}" destId="{E03F25E9-ED08-4093-91AB-E1B091BF4B9F}" srcOrd="0" destOrd="0" presId="urn:microsoft.com/office/officeart/2005/8/layout/hierarchy4"/>
    <dgm:cxn modelId="{9B9CE0C7-1C7C-46D1-8C48-4CB18C4BCC0F}" type="presParOf" srcId="{F8A08533-B728-4036-9C52-5A055F229148}" destId="{E8DEE79F-201A-4310-B7B0-EEF700079E74}" srcOrd="1" destOrd="0" presId="urn:microsoft.com/office/officeart/2005/8/layout/hierarchy4"/>
    <dgm:cxn modelId="{4ABD39D6-F552-4DBF-82DC-0B1C2A11F3E3}" type="presParOf" srcId="{F8A08533-B728-4036-9C52-5A055F229148}" destId="{E5981D91-1D2D-47A4-B8F2-41950D93C97C}" srcOrd="2" destOrd="0" presId="urn:microsoft.com/office/officeart/2005/8/layout/hierarchy4"/>
    <dgm:cxn modelId="{F4AB2980-5F77-408B-B3AB-B43B28D43C53}" type="presParOf" srcId="{E5981D91-1D2D-47A4-B8F2-41950D93C97C}" destId="{C224AD30-30DD-4DF0-8EE5-EC136838AB68}" srcOrd="0" destOrd="0" presId="urn:microsoft.com/office/officeart/2005/8/layout/hierarchy4"/>
    <dgm:cxn modelId="{03591706-FF75-4E8A-96BB-151A254E9850}" type="presParOf" srcId="{C224AD30-30DD-4DF0-8EE5-EC136838AB68}" destId="{3CFB3385-D9CF-4A08-BEAD-A51E307F133D}" srcOrd="0" destOrd="0" presId="urn:microsoft.com/office/officeart/2005/8/layout/hierarchy4"/>
    <dgm:cxn modelId="{AE9FF48E-BCC7-484B-88A7-48E16164035B}" type="presParOf" srcId="{C224AD30-30DD-4DF0-8EE5-EC136838AB68}" destId="{C6CEBB03-A0DD-4202-A1E3-F09A499E1E24}" srcOrd="1" destOrd="0" presId="urn:microsoft.com/office/officeart/2005/8/layout/hierarchy4"/>
    <dgm:cxn modelId="{64393F62-1649-4A9C-A3B8-29C889331829}" type="presParOf" srcId="{C224AD30-30DD-4DF0-8EE5-EC136838AB68}" destId="{2755A17D-9FAD-4D56-92E1-11F578E357A3}" srcOrd="2" destOrd="0" presId="urn:microsoft.com/office/officeart/2005/8/layout/hierarchy4"/>
    <dgm:cxn modelId="{3F23637F-BDFB-42EB-BE81-63CD10718F87}" type="presParOf" srcId="{2755A17D-9FAD-4D56-92E1-11F578E357A3}" destId="{188873E2-F2AE-49D7-8338-231E6EEF0524}" srcOrd="0" destOrd="0" presId="urn:microsoft.com/office/officeart/2005/8/layout/hierarchy4"/>
    <dgm:cxn modelId="{130198CD-2006-4772-94EB-F0B5DBFA3B0F}" type="presParOf" srcId="{188873E2-F2AE-49D7-8338-231E6EEF0524}" destId="{001E7E32-CA36-49CD-A1BB-E2D3BD4B4390}" srcOrd="0" destOrd="0" presId="urn:microsoft.com/office/officeart/2005/8/layout/hierarchy4"/>
    <dgm:cxn modelId="{994E9432-6853-4CCC-A26E-1AC5065A617C}" type="presParOf" srcId="{188873E2-F2AE-49D7-8338-231E6EEF0524}" destId="{752A7CF9-9995-4091-B6B9-DC5683980C8C}" srcOrd="1" destOrd="0" presId="urn:microsoft.com/office/officeart/2005/8/layout/hierarchy4"/>
    <dgm:cxn modelId="{17CFFFFD-5960-4B7D-851B-D67AD6D54A42}" type="presParOf" srcId="{188873E2-F2AE-49D7-8338-231E6EEF0524}" destId="{70765B8C-65EE-4DF4-85EA-B5EEE7681D1E}" srcOrd="2" destOrd="0" presId="urn:microsoft.com/office/officeart/2005/8/layout/hierarchy4"/>
    <dgm:cxn modelId="{F64C1893-2F70-4341-B7D6-B140152C92B1}" type="presParOf" srcId="{70765B8C-65EE-4DF4-85EA-B5EEE7681D1E}" destId="{70CD0452-0212-40F3-B787-4FB954B61B8A}" srcOrd="0" destOrd="0" presId="urn:microsoft.com/office/officeart/2005/8/layout/hierarchy4"/>
    <dgm:cxn modelId="{50043A76-56F7-4025-83E4-F7F8539C5096}" type="presParOf" srcId="{70CD0452-0212-40F3-B787-4FB954B61B8A}" destId="{5C14A6E4-94C4-42CC-8757-4B4FEC0FF6A7}" srcOrd="0" destOrd="0" presId="urn:microsoft.com/office/officeart/2005/8/layout/hierarchy4"/>
    <dgm:cxn modelId="{CC9F152E-31BB-4A42-833F-62306146864D}" type="presParOf" srcId="{70CD0452-0212-40F3-B787-4FB954B61B8A}" destId="{2B0D2C0C-8376-47AA-BFC7-BAD34491C5AE}" srcOrd="1" destOrd="0" presId="urn:microsoft.com/office/officeart/2005/8/layout/hierarchy4"/>
    <dgm:cxn modelId="{C4C85785-9326-447B-A499-61138CFD02C2}" type="presParOf" srcId="{70CD0452-0212-40F3-B787-4FB954B61B8A}" destId="{0F6CF1C9-DA83-4521-B453-46E7DE14FE8B}" srcOrd="2" destOrd="0" presId="urn:microsoft.com/office/officeart/2005/8/layout/hierarchy4"/>
    <dgm:cxn modelId="{4CB33074-1322-4DA9-A9B3-6A47833357C3}" type="presParOf" srcId="{0F6CF1C9-DA83-4521-B453-46E7DE14FE8B}" destId="{76D50CAB-92CE-422C-871D-60D2EE787482}" srcOrd="0" destOrd="0" presId="urn:microsoft.com/office/officeart/2005/8/layout/hierarchy4"/>
    <dgm:cxn modelId="{48425694-C6BA-4409-84D6-1B47728202BD}" type="presParOf" srcId="{76D50CAB-92CE-422C-871D-60D2EE787482}" destId="{B497BDCF-CAD2-48E9-AAED-C43D054487E4}" srcOrd="0" destOrd="0" presId="urn:microsoft.com/office/officeart/2005/8/layout/hierarchy4"/>
    <dgm:cxn modelId="{619C91BD-C940-4A9C-B32F-D39A3781013B}" type="presParOf" srcId="{76D50CAB-92CE-422C-871D-60D2EE787482}" destId="{E360EEED-8AEF-43EA-BA24-4E1F36E90DCE}" srcOrd="1" destOrd="0" presId="urn:microsoft.com/office/officeart/2005/8/layout/hierarchy4"/>
    <dgm:cxn modelId="{F6833278-A467-48EA-B4FF-E0ADF3EAB376}" type="presParOf" srcId="{2755A17D-9FAD-4D56-92E1-11F578E357A3}" destId="{3710D7E6-CAD7-4831-86EE-48AA052451E4}" srcOrd="1" destOrd="0" presId="urn:microsoft.com/office/officeart/2005/8/layout/hierarchy4"/>
    <dgm:cxn modelId="{4C3FBE88-880E-4EAF-98CE-34425E287F46}" type="presParOf" srcId="{2755A17D-9FAD-4D56-92E1-11F578E357A3}" destId="{C7CCDA41-C820-4F84-842E-021050E57604}" srcOrd="2" destOrd="0" presId="urn:microsoft.com/office/officeart/2005/8/layout/hierarchy4"/>
    <dgm:cxn modelId="{3BAE3E8F-341B-4A13-91CA-9007130FD8FB}" type="presParOf" srcId="{C7CCDA41-C820-4F84-842E-021050E57604}" destId="{DEA08294-7FF3-4474-8BA7-72BF25CE1F40}" srcOrd="0" destOrd="0" presId="urn:microsoft.com/office/officeart/2005/8/layout/hierarchy4"/>
    <dgm:cxn modelId="{86621714-A139-4058-88CD-A9F23A05E035}" type="presParOf" srcId="{C7CCDA41-C820-4F84-842E-021050E57604}" destId="{0FC4D292-97CB-4CD4-B423-75BE45145471}" srcOrd="1" destOrd="0" presId="urn:microsoft.com/office/officeart/2005/8/layout/hierarchy4"/>
    <dgm:cxn modelId="{EA080230-BD04-4D03-9730-AD18C1BD4A3C}" type="presParOf" srcId="{C7CCDA41-C820-4F84-842E-021050E57604}" destId="{1AEE67C0-71D9-48F1-B632-B6562CDC7C49}" srcOrd="2" destOrd="0" presId="urn:microsoft.com/office/officeart/2005/8/layout/hierarchy4"/>
    <dgm:cxn modelId="{5FA619AA-2192-40ED-B1B9-A8570E0760C7}" type="presParOf" srcId="{1AEE67C0-71D9-48F1-B632-B6562CDC7C49}" destId="{C2516CFD-1E67-402D-A611-BCCAC290A2A9}" srcOrd="0" destOrd="0" presId="urn:microsoft.com/office/officeart/2005/8/layout/hierarchy4"/>
    <dgm:cxn modelId="{15F2F3EF-9319-42E7-BF4E-D097CE66D18C}" type="presParOf" srcId="{C2516CFD-1E67-402D-A611-BCCAC290A2A9}" destId="{79D72CBD-9164-42DF-ADA5-61C0E31A1BA3}" srcOrd="0" destOrd="0" presId="urn:microsoft.com/office/officeart/2005/8/layout/hierarchy4"/>
    <dgm:cxn modelId="{7C6063C2-DC88-469D-A3D2-D4358D28FED8}" type="presParOf" srcId="{C2516CFD-1E67-402D-A611-BCCAC290A2A9}" destId="{31B27B66-FB7F-481E-B827-8650F6E983B1}" srcOrd="1" destOrd="0" presId="urn:microsoft.com/office/officeart/2005/8/layout/hierarchy4"/>
    <dgm:cxn modelId="{D7F4B46A-30F9-42F1-9770-2943A4FF795B}" type="presParOf" srcId="{C2516CFD-1E67-402D-A611-BCCAC290A2A9}" destId="{6B00C0DF-293D-47CE-98DD-27E112AFF7AB}" srcOrd="2" destOrd="0" presId="urn:microsoft.com/office/officeart/2005/8/layout/hierarchy4"/>
    <dgm:cxn modelId="{56B0EBF2-89A2-41B0-B097-1B78A3682B2F}" type="presParOf" srcId="{6B00C0DF-293D-47CE-98DD-27E112AFF7AB}" destId="{4A439476-FAF2-4824-BFC7-5D5333EB9E02}" srcOrd="0" destOrd="0" presId="urn:microsoft.com/office/officeart/2005/8/layout/hierarchy4"/>
    <dgm:cxn modelId="{3F7FC208-2F97-4F7A-8142-DB034FB5528C}" type="presParOf" srcId="{4A439476-FAF2-4824-BFC7-5D5333EB9E02}" destId="{B6656572-049C-4682-A51D-7202D63E54A9}" srcOrd="0" destOrd="0" presId="urn:microsoft.com/office/officeart/2005/8/layout/hierarchy4"/>
    <dgm:cxn modelId="{B9BE2A1A-88E5-405A-B333-183ADB781CEB}" type="presParOf" srcId="{4A439476-FAF2-4824-BFC7-5D5333EB9E02}" destId="{57BD476F-FD8C-400B-A008-6BC49784D738}" srcOrd="1" destOrd="0" presId="urn:microsoft.com/office/officeart/2005/8/layout/hierarchy4"/>
    <dgm:cxn modelId="{E7A43E67-E847-4426-B27C-A2A510131BC6}" type="presParOf" srcId="{2755A17D-9FAD-4D56-92E1-11F578E357A3}" destId="{C4E2F1ED-A9F5-47F0-BFCB-F1D4045B57E3}" srcOrd="3" destOrd="0" presId="urn:microsoft.com/office/officeart/2005/8/layout/hierarchy4"/>
    <dgm:cxn modelId="{0A3B4D1A-119E-4736-B3F3-0B6EA90C5AAF}" type="presParOf" srcId="{2755A17D-9FAD-4D56-92E1-11F578E357A3}" destId="{D3168F89-DF37-4D03-9345-B833C8728818}" srcOrd="4" destOrd="0" presId="urn:microsoft.com/office/officeart/2005/8/layout/hierarchy4"/>
    <dgm:cxn modelId="{BB5E191F-0F1C-486B-BD93-148EDCBCB05B}" type="presParOf" srcId="{D3168F89-DF37-4D03-9345-B833C8728818}" destId="{C563AC90-4544-426C-90E2-6EE3F82AC485}" srcOrd="0" destOrd="0" presId="urn:microsoft.com/office/officeart/2005/8/layout/hierarchy4"/>
    <dgm:cxn modelId="{AABA3DEE-DBE2-4455-9077-0DD3909FAB57}" type="presParOf" srcId="{D3168F89-DF37-4D03-9345-B833C8728818}" destId="{6C8A29E6-E81B-4BF8-B25C-41677B29C5B7}" srcOrd="1" destOrd="0" presId="urn:microsoft.com/office/officeart/2005/8/layout/hierarchy4"/>
    <dgm:cxn modelId="{0FB96B56-3502-4360-98A3-8B924F883B88}" type="presParOf" srcId="{D3168F89-DF37-4D03-9345-B833C8728818}" destId="{252FE069-8CF8-41BC-9DAA-B4EF4A918461}" srcOrd="2" destOrd="0" presId="urn:microsoft.com/office/officeart/2005/8/layout/hierarchy4"/>
    <dgm:cxn modelId="{044AF983-B9BC-4BC0-AE47-9B7D02A441F4}" type="presParOf" srcId="{252FE069-8CF8-41BC-9DAA-B4EF4A918461}" destId="{C4EE6CF5-B721-4443-8CAE-35EF374943D7}" srcOrd="0" destOrd="0" presId="urn:microsoft.com/office/officeart/2005/8/layout/hierarchy4"/>
    <dgm:cxn modelId="{F0A1D8E9-0F33-421B-84A2-E06DE7DFD16A}" type="presParOf" srcId="{C4EE6CF5-B721-4443-8CAE-35EF374943D7}" destId="{6B9007D4-515E-4610-9DC8-5F27D82EF66A}" srcOrd="0" destOrd="0" presId="urn:microsoft.com/office/officeart/2005/8/layout/hierarchy4"/>
    <dgm:cxn modelId="{CA6F2DCB-D190-4877-92BC-C0607341FE46}" type="presParOf" srcId="{C4EE6CF5-B721-4443-8CAE-35EF374943D7}" destId="{A3D35CB5-DBB4-4451-B8E0-35ED6CF286D1}" srcOrd="1" destOrd="0" presId="urn:microsoft.com/office/officeart/2005/8/layout/hierarchy4"/>
    <dgm:cxn modelId="{736E4C4D-DFC1-4945-9266-DE4EAA2FB04B}" type="presParOf" srcId="{C4EE6CF5-B721-4443-8CAE-35EF374943D7}" destId="{8FAD062B-3188-4D0A-9A10-F036E132DF33}" srcOrd="2" destOrd="0" presId="urn:microsoft.com/office/officeart/2005/8/layout/hierarchy4"/>
    <dgm:cxn modelId="{7AB80274-70DC-4669-838C-E04A625D6624}" type="presParOf" srcId="{8FAD062B-3188-4D0A-9A10-F036E132DF33}" destId="{547DFF68-0BFB-43C4-A2F4-A90AD788CAC7}" srcOrd="0" destOrd="0" presId="urn:microsoft.com/office/officeart/2005/8/layout/hierarchy4"/>
    <dgm:cxn modelId="{1852E5C3-644E-4876-B89C-9EE2AEAD9029}" type="presParOf" srcId="{547DFF68-0BFB-43C4-A2F4-A90AD788CAC7}" destId="{ED9AE440-1CFC-4947-BBFC-9DE023F724FB}" srcOrd="0" destOrd="0" presId="urn:microsoft.com/office/officeart/2005/8/layout/hierarchy4"/>
    <dgm:cxn modelId="{4B4717C6-E39C-4F3E-B350-CA689BB48065}" type="presParOf" srcId="{547DFF68-0BFB-43C4-A2F4-A90AD788CAC7}" destId="{65422032-DFF3-4925-B98F-A5BD6DA1D459}" srcOrd="1" destOrd="0" presId="urn:microsoft.com/office/officeart/2005/8/layout/hierarchy4"/>
    <dgm:cxn modelId="{33766B6B-0980-4ED9-9384-1883F1AD11EE}" type="presParOf" srcId="{04E39EE4-FBE0-4167-9DF6-2BD45F1DD161}" destId="{E18D59F9-F05D-4BB1-9208-FD8985D5657D}" srcOrd="3" destOrd="0" presId="urn:microsoft.com/office/officeart/2005/8/layout/hierarchy4"/>
    <dgm:cxn modelId="{F0371257-B120-448B-BB0A-8045565B8F76}" type="presParOf" srcId="{04E39EE4-FBE0-4167-9DF6-2BD45F1DD161}" destId="{ECD0D6BA-7B89-431E-9E6F-7F926B558CF4}" srcOrd="4" destOrd="0" presId="urn:microsoft.com/office/officeart/2005/8/layout/hierarchy4"/>
    <dgm:cxn modelId="{E2428DE5-13A3-48F5-B418-DE2B302B25C7}" type="presParOf" srcId="{ECD0D6BA-7B89-431E-9E6F-7F926B558CF4}" destId="{2F2CE671-C118-4548-88CC-6DA69B2E921A}" srcOrd="0" destOrd="0" presId="urn:microsoft.com/office/officeart/2005/8/layout/hierarchy4"/>
    <dgm:cxn modelId="{6F0409B9-1FB2-44B7-A874-AF6B6411FAF9}" type="presParOf" srcId="{ECD0D6BA-7B89-431E-9E6F-7F926B558CF4}" destId="{58F74279-D4DB-4645-B6F6-D189990F95EE}" srcOrd="1" destOrd="0" presId="urn:microsoft.com/office/officeart/2005/8/layout/hierarchy4"/>
    <dgm:cxn modelId="{787BC836-9214-4589-9C13-974B5150F278}" type="presParOf" srcId="{ECD0D6BA-7B89-431E-9E6F-7F926B558CF4}" destId="{DD8DBBD5-6214-407B-B364-CBDB66B8FBEB}" srcOrd="2" destOrd="0" presId="urn:microsoft.com/office/officeart/2005/8/layout/hierarchy4"/>
    <dgm:cxn modelId="{58B8E2F4-27E9-4EE1-812F-2F4AA02D708D}" type="presParOf" srcId="{DD8DBBD5-6214-407B-B364-CBDB66B8FBEB}" destId="{B7846584-63A7-4496-BE38-0FA5A4455076}" srcOrd="0" destOrd="0" presId="urn:microsoft.com/office/officeart/2005/8/layout/hierarchy4"/>
    <dgm:cxn modelId="{46FAFA16-34C0-41E7-917A-AE694A0ABDAC}" type="presParOf" srcId="{B7846584-63A7-4496-BE38-0FA5A4455076}" destId="{5B297CDD-8109-4D20-B3F6-E167E4179BCB}" srcOrd="0" destOrd="0" presId="urn:microsoft.com/office/officeart/2005/8/layout/hierarchy4"/>
    <dgm:cxn modelId="{332EC629-F100-4FF4-8622-61CA6C436F34}" type="presParOf" srcId="{B7846584-63A7-4496-BE38-0FA5A4455076}" destId="{1F120606-B18E-464C-A53D-B0F711509BB6}" srcOrd="1" destOrd="0" presId="urn:microsoft.com/office/officeart/2005/8/layout/hierarchy4"/>
    <dgm:cxn modelId="{D9722FD3-BD44-4763-A4FC-358089A7A996}" type="presParOf" srcId="{B7846584-63A7-4496-BE38-0FA5A4455076}" destId="{13302B04-B3E2-4C58-A0A2-07924C9719E6}" srcOrd="2" destOrd="0" presId="urn:microsoft.com/office/officeart/2005/8/layout/hierarchy4"/>
    <dgm:cxn modelId="{3DE879F6-5AA6-4931-9957-F832CE236806}" type="presParOf" srcId="{13302B04-B3E2-4C58-A0A2-07924C9719E6}" destId="{2647A39B-42BD-4980-8039-5652F2B96A3E}" srcOrd="0" destOrd="0" presId="urn:microsoft.com/office/officeart/2005/8/layout/hierarchy4"/>
    <dgm:cxn modelId="{4ADE8C60-B7E5-4BA1-AC00-611F1A3FE97D}" type="presParOf" srcId="{2647A39B-42BD-4980-8039-5652F2B96A3E}" destId="{33B92C47-7209-4293-882D-5D470A2CB130}" srcOrd="0" destOrd="0" presId="urn:microsoft.com/office/officeart/2005/8/layout/hierarchy4"/>
    <dgm:cxn modelId="{52ECB139-7F4E-4FFF-B79B-E39C0F66AE93}" type="presParOf" srcId="{2647A39B-42BD-4980-8039-5652F2B96A3E}" destId="{E5465FB1-003D-4CE3-9642-3B00AF5025D0}" srcOrd="1" destOrd="0" presId="urn:microsoft.com/office/officeart/2005/8/layout/hierarchy4"/>
    <dgm:cxn modelId="{B30F1071-0E2A-4627-9032-7873985C2F63}" type="presParOf" srcId="{2647A39B-42BD-4980-8039-5652F2B96A3E}" destId="{BA79C4F2-2981-4246-B37E-C4A67110083E}" srcOrd="2" destOrd="0" presId="urn:microsoft.com/office/officeart/2005/8/layout/hierarchy4"/>
    <dgm:cxn modelId="{5FCB1847-AFFF-45E4-BB7F-918AF5FDE816}" type="presParOf" srcId="{BA79C4F2-2981-4246-B37E-C4A67110083E}" destId="{75BF82DC-A5A2-4C37-9FF7-84CC93185017}" srcOrd="0" destOrd="0" presId="urn:microsoft.com/office/officeart/2005/8/layout/hierarchy4"/>
    <dgm:cxn modelId="{A30135DE-837E-44CD-8F80-973236FE9E50}" type="presParOf" srcId="{75BF82DC-A5A2-4C37-9FF7-84CC93185017}" destId="{EA638529-7C93-4B1A-8F35-612E20A4A2D5}" srcOrd="0" destOrd="0" presId="urn:microsoft.com/office/officeart/2005/8/layout/hierarchy4"/>
    <dgm:cxn modelId="{86922DA6-2428-40D5-9A8F-B38C08350539}" type="presParOf" srcId="{75BF82DC-A5A2-4C37-9FF7-84CC93185017}" destId="{66111E46-161A-4768-93FA-DF7075EF19A1}" srcOrd="1" destOrd="0" presId="urn:microsoft.com/office/officeart/2005/8/layout/hierarchy4"/>
    <dgm:cxn modelId="{1C1DAAAE-A715-4E76-B62F-604F167B35E1}" type="presParOf" srcId="{75BF82DC-A5A2-4C37-9FF7-84CC93185017}" destId="{EC383F2A-8109-4BB9-B580-65FAA1E2E994}" srcOrd="2" destOrd="0" presId="urn:microsoft.com/office/officeart/2005/8/layout/hierarchy4"/>
    <dgm:cxn modelId="{BF18E8A2-560B-4CC7-82FC-EC0193DF3C2E}" type="presParOf" srcId="{EC383F2A-8109-4BB9-B580-65FAA1E2E994}" destId="{FCC6CFF3-9E12-4B40-BB22-1F4C8629797D}" srcOrd="0" destOrd="0" presId="urn:microsoft.com/office/officeart/2005/8/layout/hierarchy4"/>
    <dgm:cxn modelId="{6206D7F8-C165-4292-A63F-ACA95FBD63DF}" type="presParOf" srcId="{FCC6CFF3-9E12-4B40-BB22-1F4C8629797D}" destId="{B239A9A6-E433-4A39-B298-4C986D159981}" srcOrd="0" destOrd="0" presId="urn:microsoft.com/office/officeart/2005/8/layout/hierarchy4"/>
    <dgm:cxn modelId="{93C01DD9-FD74-4442-8126-11E20D170CE5}" type="presParOf" srcId="{FCC6CFF3-9E12-4B40-BB22-1F4C8629797D}" destId="{9292B8DD-557E-4006-8C25-82ABC54A5305}" srcOrd="1" destOrd="0" presId="urn:microsoft.com/office/officeart/2005/8/layout/hierarchy4"/>
    <dgm:cxn modelId="{9B6CDC92-20CD-4900-A861-DA720F2BAE65}" type="presParOf" srcId="{13302B04-B3E2-4C58-A0A2-07924C9719E6}" destId="{028F3C55-D9E7-42DF-A90A-EB759EBC8D5C}" srcOrd="1" destOrd="0" presId="urn:microsoft.com/office/officeart/2005/8/layout/hierarchy4"/>
    <dgm:cxn modelId="{928FB907-BADD-44E1-946C-10D42391FAAC}" type="presParOf" srcId="{13302B04-B3E2-4C58-A0A2-07924C9719E6}" destId="{A8F8B4F8-9291-4FBD-A963-38C1C85E8CF8}" srcOrd="2" destOrd="0" presId="urn:microsoft.com/office/officeart/2005/8/layout/hierarchy4"/>
    <dgm:cxn modelId="{A77850CC-D0D5-4E8B-8E1E-DA7E87FBDF88}" type="presParOf" srcId="{A8F8B4F8-9291-4FBD-A963-38C1C85E8CF8}" destId="{BBA80EC3-C97C-439C-9582-608DE62A7785}" srcOrd="0" destOrd="0" presId="urn:microsoft.com/office/officeart/2005/8/layout/hierarchy4"/>
    <dgm:cxn modelId="{2C057C4E-EC1F-44B6-BC40-7D7A779455A2}" type="presParOf" srcId="{A8F8B4F8-9291-4FBD-A963-38C1C85E8CF8}" destId="{901B95CD-C974-468F-9CC6-F5BF2040F58A}" srcOrd="1" destOrd="0" presId="urn:microsoft.com/office/officeart/2005/8/layout/hierarchy4"/>
    <dgm:cxn modelId="{570BF079-B2D5-4708-8E90-5BC2B4B38FE8}" type="presParOf" srcId="{A8F8B4F8-9291-4FBD-A963-38C1C85E8CF8}" destId="{0A59ADE6-5B0E-4286-B42F-CCC04CE663C7}" srcOrd="2" destOrd="0" presId="urn:microsoft.com/office/officeart/2005/8/layout/hierarchy4"/>
    <dgm:cxn modelId="{868AC3E4-78A0-482C-B004-684B9A50FA77}" type="presParOf" srcId="{0A59ADE6-5B0E-4286-B42F-CCC04CE663C7}" destId="{2B15E57E-7D44-4C53-8E85-FAE2DDAFFADC}" srcOrd="0" destOrd="0" presId="urn:microsoft.com/office/officeart/2005/8/layout/hierarchy4"/>
    <dgm:cxn modelId="{D25F39F4-F48D-4705-BA1E-6046D3F61586}" type="presParOf" srcId="{2B15E57E-7D44-4C53-8E85-FAE2DDAFFADC}" destId="{18B9BC87-22CA-4C9A-8672-76698903AA85}" srcOrd="0" destOrd="0" presId="urn:microsoft.com/office/officeart/2005/8/layout/hierarchy4"/>
    <dgm:cxn modelId="{E41C5E73-E02F-4B88-8D68-9478505D483D}" type="presParOf" srcId="{2B15E57E-7D44-4C53-8E85-FAE2DDAFFADC}" destId="{F0A2D852-7DDA-4552-9720-3197ADB61A94}" srcOrd="1" destOrd="0" presId="urn:microsoft.com/office/officeart/2005/8/layout/hierarchy4"/>
    <dgm:cxn modelId="{2A00E53C-4EC9-418B-A9DE-65283299034F}" type="presParOf" srcId="{2B15E57E-7D44-4C53-8E85-FAE2DDAFFADC}" destId="{7A1D691F-10BC-42C6-9085-365A2F0149CA}" srcOrd="2" destOrd="0" presId="urn:microsoft.com/office/officeart/2005/8/layout/hierarchy4"/>
    <dgm:cxn modelId="{0DE4FFD7-22F3-4B03-B5A8-362BAA4E64A8}" type="presParOf" srcId="{7A1D691F-10BC-42C6-9085-365A2F0149CA}" destId="{C3546B43-B30F-4524-A8F7-72D6423DBF11}" srcOrd="0" destOrd="0" presId="urn:microsoft.com/office/officeart/2005/8/layout/hierarchy4"/>
    <dgm:cxn modelId="{D8120D30-C36A-4D8D-AFCB-6F8AA90A5F2D}" type="presParOf" srcId="{C3546B43-B30F-4524-A8F7-72D6423DBF11}" destId="{891549E0-4C63-4C63-A5F2-B5FA9CBA3D9D}" srcOrd="0" destOrd="0" presId="urn:microsoft.com/office/officeart/2005/8/layout/hierarchy4"/>
    <dgm:cxn modelId="{A844338F-28A4-4830-9F78-7A815F9C0BDD}" type="presParOf" srcId="{C3546B43-B30F-4524-A8F7-72D6423DBF11}" destId="{429E8D6A-EEED-4604-A37E-2950EEEAC13F}" srcOrd="1" destOrd="0" presId="urn:microsoft.com/office/officeart/2005/8/layout/hierarchy4"/>
    <dgm:cxn modelId="{A9AD3EF0-76E2-4D1D-A59A-CA47C6C40469}" type="presParOf" srcId="{13302B04-B3E2-4C58-A0A2-07924C9719E6}" destId="{1A9D5C80-C089-4667-B332-0F9A3D5BF14B}" srcOrd="3" destOrd="0" presId="urn:microsoft.com/office/officeart/2005/8/layout/hierarchy4"/>
    <dgm:cxn modelId="{F5416B35-7E63-4175-86A6-2BA33B81411D}" type="presParOf" srcId="{13302B04-B3E2-4C58-A0A2-07924C9719E6}" destId="{97B17E83-BD29-4856-940C-CABE8ADB5B53}" srcOrd="4" destOrd="0" presId="urn:microsoft.com/office/officeart/2005/8/layout/hierarchy4"/>
    <dgm:cxn modelId="{BF90CE56-4FE1-48C9-A908-06126552ACE0}" type="presParOf" srcId="{97B17E83-BD29-4856-940C-CABE8ADB5B53}" destId="{E6E0B53F-083C-4601-9053-ADA6E968BB52}" srcOrd="0" destOrd="0" presId="urn:microsoft.com/office/officeart/2005/8/layout/hierarchy4"/>
    <dgm:cxn modelId="{5D5DAF0C-6228-4CE8-A059-8F3BB25AFE50}" type="presParOf" srcId="{97B17E83-BD29-4856-940C-CABE8ADB5B53}" destId="{76C2DF4D-EECC-4C77-8DAE-F7BA1F589221}" srcOrd="1" destOrd="0" presId="urn:microsoft.com/office/officeart/2005/8/layout/hierarchy4"/>
    <dgm:cxn modelId="{66E6687E-5F3A-407F-9B4F-6920A2DA3BD9}" type="presParOf" srcId="{97B17E83-BD29-4856-940C-CABE8ADB5B53}" destId="{F299A7AC-70D6-49B0-A8C7-8C57625EFF52}" srcOrd="2" destOrd="0" presId="urn:microsoft.com/office/officeart/2005/8/layout/hierarchy4"/>
    <dgm:cxn modelId="{0906A7A6-9C47-4EAC-926A-7071A80090E4}" type="presParOf" srcId="{F299A7AC-70D6-49B0-A8C7-8C57625EFF52}" destId="{E61F27DC-BFCB-4F20-B436-55BDE961DE29}" srcOrd="0" destOrd="0" presId="urn:microsoft.com/office/officeart/2005/8/layout/hierarchy4"/>
    <dgm:cxn modelId="{485DD281-A32A-4857-8142-8163A1105385}" type="presParOf" srcId="{E61F27DC-BFCB-4F20-B436-55BDE961DE29}" destId="{0119A175-2B9F-43FA-84B2-0C817FCFF215}" srcOrd="0" destOrd="0" presId="urn:microsoft.com/office/officeart/2005/8/layout/hierarchy4"/>
    <dgm:cxn modelId="{3ED20E7C-B65A-4521-B6E4-E965F81CDBB6}" type="presParOf" srcId="{E61F27DC-BFCB-4F20-B436-55BDE961DE29}" destId="{3DE7BFF2-DB8C-4BED-A295-90F5D7C354D0}" srcOrd="1" destOrd="0" presId="urn:microsoft.com/office/officeart/2005/8/layout/hierarchy4"/>
    <dgm:cxn modelId="{DD186312-A40C-4AB3-888A-88AFEDDDC952}" type="presParOf" srcId="{E61F27DC-BFCB-4F20-B436-55BDE961DE29}" destId="{3756E757-89A5-4898-9A68-92624788F4BF}" srcOrd="2" destOrd="0" presId="urn:microsoft.com/office/officeart/2005/8/layout/hierarchy4"/>
    <dgm:cxn modelId="{3D596F25-BCCD-4086-904A-DC8A747F2723}" type="presParOf" srcId="{3756E757-89A5-4898-9A68-92624788F4BF}" destId="{16506544-DDDC-4C39-88F2-EB48EF4F9DB2}" srcOrd="0" destOrd="0" presId="urn:microsoft.com/office/officeart/2005/8/layout/hierarchy4"/>
    <dgm:cxn modelId="{ABB18E7D-CA58-42A4-929B-198E30D98220}" type="presParOf" srcId="{16506544-DDDC-4C39-88F2-EB48EF4F9DB2}" destId="{130284B0-1414-4ECF-8D0C-667D2006CAC6}" srcOrd="0" destOrd="0" presId="urn:microsoft.com/office/officeart/2005/8/layout/hierarchy4"/>
    <dgm:cxn modelId="{8B8B855E-9431-461F-A324-2CF33720552D}" type="presParOf" srcId="{16506544-DDDC-4C39-88F2-EB48EF4F9DB2}" destId="{02C81CF2-61E0-4208-8766-433A17DDC505}" srcOrd="1" destOrd="0" presId="urn:microsoft.com/office/officeart/2005/8/layout/hierarchy4"/>
    <dgm:cxn modelId="{51A73464-B645-414E-9C5A-170F87C029AF}" type="presParOf" srcId="{13302B04-B3E2-4C58-A0A2-07924C9719E6}" destId="{0AE9630F-DB2A-45A3-9493-9E23B78CF403}" srcOrd="5" destOrd="0" presId="urn:microsoft.com/office/officeart/2005/8/layout/hierarchy4"/>
    <dgm:cxn modelId="{2703BDA2-E496-47AD-8934-352492D1FEE6}" type="presParOf" srcId="{13302B04-B3E2-4C58-A0A2-07924C9719E6}" destId="{675A62C1-F266-4A42-989A-67AB7A7376BB}" srcOrd="6" destOrd="0" presId="urn:microsoft.com/office/officeart/2005/8/layout/hierarchy4"/>
    <dgm:cxn modelId="{814F07C6-738F-4A31-8698-CE3A4F511BD2}" type="presParOf" srcId="{675A62C1-F266-4A42-989A-67AB7A7376BB}" destId="{F85A9A2A-6C3D-4E1B-BD9E-56A8FCF80AA8}" srcOrd="0" destOrd="0" presId="urn:microsoft.com/office/officeart/2005/8/layout/hierarchy4"/>
    <dgm:cxn modelId="{A7207417-FF8B-4AD5-B814-7F5B196B8E3D}" type="presParOf" srcId="{675A62C1-F266-4A42-989A-67AB7A7376BB}" destId="{2DCD0498-C3E6-40CA-98D0-1217B86DD939}" srcOrd="1" destOrd="0" presId="urn:microsoft.com/office/officeart/2005/8/layout/hierarchy4"/>
    <dgm:cxn modelId="{EA8A849B-9979-4412-9FD1-00052B7A93DD}" type="presParOf" srcId="{675A62C1-F266-4A42-989A-67AB7A7376BB}" destId="{20909A38-0A85-46C8-82CA-EF322BFD9DC3}" srcOrd="2" destOrd="0" presId="urn:microsoft.com/office/officeart/2005/8/layout/hierarchy4"/>
    <dgm:cxn modelId="{185AA3C6-B208-4C14-BF5D-2480788A572F}" type="presParOf" srcId="{20909A38-0A85-46C8-82CA-EF322BFD9DC3}" destId="{0BA15D91-D7E5-4964-993B-5205C93E8347}" srcOrd="0" destOrd="0" presId="urn:microsoft.com/office/officeart/2005/8/layout/hierarchy4"/>
    <dgm:cxn modelId="{D5C7063C-AF21-4A17-983D-6EAC1F3E4646}" type="presParOf" srcId="{0BA15D91-D7E5-4964-993B-5205C93E8347}" destId="{A9B23458-9F4B-4CAD-BA32-45E57A811C9B}" srcOrd="0" destOrd="0" presId="urn:microsoft.com/office/officeart/2005/8/layout/hierarchy4"/>
    <dgm:cxn modelId="{AD1CA0B2-B4BA-4221-8F5C-E2E31AA20459}" type="presParOf" srcId="{0BA15D91-D7E5-4964-993B-5205C93E8347}" destId="{CC30B391-D7A1-4766-AEF1-E803B45EF267}" srcOrd="1" destOrd="0" presId="urn:microsoft.com/office/officeart/2005/8/layout/hierarchy4"/>
    <dgm:cxn modelId="{F49A9446-EA22-42FC-AD61-F9EB675F69CF}" type="presParOf" srcId="{0BA15D91-D7E5-4964-993B-5205C93E8347}" destId="{D5A4C0E0-B035-4881-83C7-6D03602CC98A}" srcOrd="2" destOrd="0" presId="urn:microsoft.com/office/officeart/2005/8/layout/hierarchy4"/>
    <dgm:cxn modelId="{3E323E0E-AD40-498A-943A-559B1B6F184C}" type="presParOf" srcId="{D5A4C0E0-B035-4881-83C7-6D03602CC98A}" destId="{225F1EC1-4EEC-4712-A5A6-ED02ACE948EC}" srcOrd="0" destOrd="0" presId="urn:microsoft.com/office/officeart/2005/8/layout/hierarchy4"/>
    <dgm:cxn modelId="{E82CF955-D899-4D0B-BC24-2EBDD41B0E8C}" type="presParOf" srcId="{225F1EC1-4EEC-4712-A5A6-ED02ACE948EC}" destId="{F03F77D6-0867-4D08-8997-43D5B056C098}" srcOrd="0" destOrd="0" presId="urn:microsoft.com/office/officeart/2005/8/layout/hierarchy4"/>
    <dgm:cxn modelId="{FC2C628B-220E-447F-A06F-106D0F63F2B9}" type="presParOf" srcId="{225F1EC1-4EEC-4712-A5A6-ED02ACE948EC}" destId="{C9D4DF58-8F85-4E7A-A0F2-E3A72737ACC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8D899-D41A-4743-B984-FA51E97FAD98}">
      <dsp:nvSpPr>
        <dsp:cNvPr id="0" name=""/>
        <dsp:cNvSpPr/>
      </dsp:nvSpPr>
      <dsp:spPr>
        <a:xfrm>
          <a:off x="2872628" y="1563184"/>
          <a:ext cx="3738984" cy="373898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6500" kern="1200" dirty="0">
              <a:latin typeface="Calibri" panose="020F0502020204030204" pitchFamily="34" charset="0"/>
              <a:cs typeface="Calibri" panose="020F0502020204030204" pitchFamily="34" charset="0"/>
            </a:rPr>
            <a:t>مكونات المعادلة</a:t>
          </a:r>
        </a:p>
      </dsp:txBody>
      <dsp:txXfrm>
        <a:off x="3420190" y="2110746"/>
        <a:ext cx="2643860" cy="2643860"/>
      </dsp:txXfrm>
    </dsp:sp>
    <dsp:sp modelId="{A10EC91D-0396-4C51-A7C0-8CCF7CCC7E2C}">
      <dsp:nvSpPr>
        <dsp:cNvPr id="0" name=""/>
        <dsp:cNvSpPr/>
      </dsp:nvSpPr>
      <dsp:spPr>
        <a:xfrm>
          <a:off x="3807374" y="61618"/>
          <a:ext cx="1869492" cy="186949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sp:txBody>
      <dsp:txXfrm>
        <a:off x="4081155" y="335399"/>
        <a:ext cx="1321930" cy="1321930"/>
      </dsp:txXfrm>
    </dsp:sp>
    <dsp:sp modelId="{06BC67EF-EDB9-4BC0-A25E-F303CC95B4A5}">
      <dsp:nvSpPr>
        <dsp:cNvPr id="0" name=""/>
        <dsp:cNvSpPr/>
      </dsp:nvSpPr>
      <dsp:spPr>
        <a:xfrm>
          <a:off x="5712160" y="978914"/>
          <a:ext cx="1869492" cy="186949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اجمالي المتوفر</a:t>
          </a:r>
        </a:p>
      </dsp:txBody>
      <dsp:txXfrm>
        <a:off x="5985941" y="1252695"/>
        <a:ext cx="1321930" cy="1321930"/>
      </dsp:txXfrm>
    </dsp:sp>
    <dsp:sp modelId="{DED3A2DA-79A7-4E33-A08B-8E6A8C66D848}">
      <dsp:nvSpPr>
        <dsp:cNvPr id="0" name=""/>
        <dsp:cNvSpPr/>
      </dsp:nvSpPr>
      <dsp:spPr>
        <a:xfrm>
          <a:off x="6182603" y="3040061"/>
          <a:ext cx="1869492" cy="186949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 (و)</a:t>
          </a:r>
        </a:p>
      </dsp:txBody>
      <dsp:txXfrm>
        <a:off x="6456384" y="3313842"/>
        <a:ext cx="1321930" cy="1321930"/>
      </dsp:txXfrm>
    </dsp:sp>
    <dsp:sp modelId="{A8A51EE2-6AE3-4E3E-B46A-3D052B851ED5}">
      <dsp:nvSpPr>
        <dsp:cNvPr id="0" name=""/>
        <dsp:cNvSpPr/>
      </dsp:nvSpPr>
      <dsp:spPr>
        <a:xfrm>
          <a:off x="4864450" y="4692972"/>
          <a:ext cx="1869492" cy="186949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 (ح)</a:t>
          </a:r>
        </a:p>
      </dsp:txBody>
      <dsp:txXfrm>
        <a:off x="5138231" y="4966753"/>
        <a:ext cx="1321930" cy="1321930"/>
      </dsp:txXfrm>
    </dsp:sp>
    <dsp:sp modelId="{339548B7-6AF9-4679-88CB-7DA7F07551F6}">
      <dsp:nvSpPr>
        <dsp:cNvPr id="0" name=""/>
        <dsp:cNvSpPr/>
      </dsp:nvSpPr>
      <dsp:spPr>
        <a:xfrm>
          <a:off x="2750297" y="4692972"/>
          <a:ext cx="1869492" cy="18694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 (ج)</a:t>
          </a:r>
        </a:p>
      </dsp:txBody>
      <dsp:txXfrm>
        <a:off x="3024078" y="4966753"/>
        <a:ext cx="1321930" cy="1321930"/>
      </dsp:txXfrm>
    </dsp:sp>
    <dsp:sp modelId="{79F3F0DB-22E7-4976-BC57-99CCC049985E}">
      <dsp:nvSpPr>
        <dsp:cNvPr id="0" name=""/>
        <dsp:cNvSpPr/>
      </dsp:nvSpPr>
      <dsp:spPr>
        <a:xfrm>
          <a:off x="1432145" y="3040061"/>
          <a:ext cx="1869492" cy="186949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معدل التلف</a:t>
          </a:r>
        </a:p>
      </dsp:txBody>
      <dsp:txXfrm>
        <a:off x="1705926" y="3313842"/>
        <a:ext cx="1321930" cy="1321930"/>
      </dsp:txXfrm>
    </dsp:sp>
    <dsp:sp modelId="{18291E58-67AF-4CCE-BC3F-1CA4FB4D70F4}">
      <dsp:nvSpPr>
        <dsp:cNvPr id="0" name=""/>
        <dsp:cNvSpPr/>
      </dsp:nvSpPr>
      <dsp:spPr>
        <a:xfrm>
          <a:off x="1902588" y="978914"/>
          <a:ext cx="1869492" cy="186949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معدل النمو</a:t>
          </a:r>
        </a:p>
      </dsp:txBody>
      <dsp:txXfrm>
        <a:off x="2176369" y="1252695"/>
        <a:ext cx="1321930" cy="1321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83BF8-99CF-4D4C-ABC4-C5B38AC43F54}">
      <dsp:nvSpPr>
        <dsp:cNvPr id="0" name=""/>
        <dsp:cNvSpPr/>
      </dsp:nvSpPr>
      <dsp:spPr>
        <a:xfrm>
          <a:off x="4004929" y="2139803"/>
          <a:ext cx="2395872" cy="23285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000" kern="1200" dirty="0">
              <a:latin typeface="Calibri" panose="020F0502020204030204" pitchFamily="34" charset="0"/>
              <a:cs typeface="Calibri" panose="020F0502020204030204" pitchFamily="34" charset="0"/>
            </a:rPr>
            <a:t>مخرجات المعادلة</a:t>
          </a:r>
        </a:p>
      </dsp:txBody>
      <dsp:txXfrm>
        <a:off x="4355796" y="2480808"/>
        <a:ext cx="1694138" cy="1646517"/>
      </dsp:txXfrm>
    </dsp:sp>
    <dsp:sp modelId="{244A9862-1EA6-4D4E-A7B5-8AABF82AC74C}">
      <dsp:nvSpPr>
        <dsp:cNvPr id="0" name=""/>
        <dsp:cNvSpPr/>
      </dsp:nvSpPr>
      <dsp:spPr>
        <a:xfrm rot="16200000">
          <a:off x="5034160" y="1547729"/>
          <a:ext cx="337409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>
        <a:off x="5084772" y="1711666"/>
        <a:ext cx="236186" cy="339974"/>
      </dsp:txXfrm>
    </dsp:sp>
    <dsp:sp modelId="{279442B7-20E1-4BD5-9014-E93F98E5C7FC}">
      <dsp:nvSpPr>
        <dsp:cNvPr id="0" name=""/>
        <dsp:cNvSpPr/>
      </dsp:nvSpPr>
      <dsp:spPr>
        <a:xfrm>
          <a:off x="4452921" y="3292"/>
          <a:ext cx="1499888" cy="14998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مجموع ما يلزم توفيره</a:t>
          </a:r>
        </a:p>
      </dsp:txBody>
      <dsp:txXfrm>
        <a:off x="4672575" y="222946"/>
        <a:ext cx="1060580" cy="1060580"/>
      </dsp:txXfrm>
    </dsp:sp>
    <dsp:sp modelId="{5BD48AA1-7902-4F0C-AD9F-5400DCCB79EE}">
      <dsp:nvSpPr>
        <dsp:cNvPr id="0" name=""/>
        <dsp:cNvSpPr/>
      </dsp:nvSpPr>
      <dsp:spPr>
        <a:xfrm rot="18900000">
          <a:off x="6086112" y="1973168"/>
          <a:ext cx="328677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>
        <a:off x="6100552" y="2121354"/>
        <a:ext cx="230074" cy="339974"/>
      </dsp:txXfrm>
    </dsp:sp>
    <dsp:sp modelId="{1F0996E1-A074-48CD-B3D1-737B1A012A20}">
      <dsp:nvSpPr>
        <dsp:cNvPr id="0" name=""/>
        <dsp:cNvSpPr/>
      </dsp:nvSpPr>
      <dsp:spPr>
        <a:xfrm>
          <a:off x="6256630" y="750413"/>
          <a:ext cx="1499888" cy="1499888"/>
        </a:xfrm>
        <a:prstGeom prst="ellips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>
              <a:latin typeface="Calibri" panose="020F0502020204030204" pitchFamily="34" charset="0"/>
              <a:cs typeface="Calibri" panose="020F0502020204030204" pitchFamily="34" charset="0"/>
            </a:rPr>
            <a:t>نسبة التغطية في الميدان لكل صنف</a:t>
          </a:r>
          <a:endParaRPr lang="ar-SA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476284" y="970067"/>
        <a:ext cx="1060580" cy="1060580"/>
      </dsp:txXfrm>
    </dsp:sp>
    <dsp:sp modelId="{B0980C2E-2FD0-4B5C-BEC1-F9B7E6F63C73}">
      <dsp:nvSpPr>
        <dsp:cNvPr id="0" name=""/>
        <dsp:cNvSpPr/>
      </dsp:nvSpPr>
      <dsp:spPr>
        <a:xfrm>
          <a:off x="6533450" y="3020754"/>
          <a:ext cx="319563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33450" y="3134079"/>
        <a:ext cx="223694" cy="339974"/>
      </dsp:txXfrm>
    </dsp:sp>
    <dsp:sp modelId="{3352531A-9A7E-48A4-9889-D78A039FF737}">
      <dsp:nvSpPr>
        <dsp:cNvPr id="0" name=""/>
        <dsp:cNvSpPr/>
      </dsp:nvSpPr>
      <dsp:spPr>
        <a:xfrm>
          <a:off x="7003750" y="2554122"/>
          <a:ext cx="1499888" cy="1499888"/>
        </a:xfrm>
        <a:prstGeom prst="ellips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مؤشر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 التغطية العام</a:t>
          </a:r>
        </a:p>
      </dsp:txBody>
      <dsp:txXfrm>
        <a:off x="7223404" y="2773776"/>
        <a:ext cx="1060580" cy="1060580"/>
      </dsp:txXfrm>
    </dsp:sp>
    <dsp:sp modelId="{F45E8C81-DBB8-49C5-8931-1B31E54DCFF7}">
      <dsp:nvSpPr>
        <dsp:cNvPr id="0" name=""/>
        <dsp:cNvSpPr/>
      </dsp:nvSpPr>
      <dsp:spPr>
        <a:xfrm rot="2700000">
          <a:off x="6086112" y="4068340"/>
          <a:ext cx="328677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00552" y="4146804"/>
        <a:ext cx="230074" cy="339974"/>
      </dsp:txXfrm>
    </dsp:sp>
    <dsp:sp modelId="{AE725F2D-FB7B-4A36-8843-C6CAA5283F91}">
      <dsp:nvSpPr>
        <dsp:cNvPr id="0" name=""/>
        <dsp:cNvSpPr/>
      </dsp:nvSpPr>
      <dsp:spPr>
        <a:xfrm>
          <a:off x="6256630" y="4357831"/>
          <a:ext cx="1499888" cy="1499888"/>
        </a:xfrm>
        <a:prstGeom prst="ellips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الاحتياج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 الحالي</a:t>
          </a:r>
          <a:b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 من كل صنف</a:t>
          </a:r>
        </a:p>
      </dsp:txBody>
      <dsp:txXfrm>
        <a:off x="6476284" y="4577485"/>
        <a:ext cx="1060580" cy="1060580"/>
      </dsp:txXfrm>
    </dsp:sp>
    <dsp:sp modelId="{DBF2C3BB-001C-4CAF-8B4A-7A5B585D0D01}">
      <dsp:nvSpPr>
        <dsp:cNvPr id="0" name=""/>
        <dsp:cNvSpPr/>
      </dsp:nvSpPr>
      <dsp:spPr>
        <a:xfrm rot="5400000">
          <a:off x="5034160" y="4493779"/>
          <a:ext cx="337409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>
        <a:off x="5084772" y="4556493"/>
        <a:ext cx="236186" cy="339974"/>
      </dsp:txXfrm>
    </dsp:sp>
    <dsp:sp modelId="{46A0045B-E2C8-4BF7-A6F9-C2985156AE41}">
      <dsp:nvSpPr>
        <dsp:cNvPr id="0" name=""/>
        <dsp:cNvSpPr/>
      </dsp:nvSpPr>
      <dsp:spPr>
        <a:xfrm>
          <a:off x="4452921" y="5104952"/>
          <a:ext cx="1499888" cy="1499888"/>
        </a:xfrm>
        <a:prstGeom prst="ellips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مؤشر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 الاحتياج العام</a:t>
          </a:r>
        </a:p>
      </dsp:txBody>
      <dsp:txXfrm>
        <a:off x="4672575" y="5324606"/>
        <a:ext cx="1060580" cy="1060580"/>
      </dsp:txXfrm>
    </dsp:sp>
    <dsp:sp modelId="{CBDA45A0-3CCE-4C92-A052-56130E5709E8}">
      <dsp:nvSpPr>
        <dsp:cNvPr id="0" name=""/>
        <dsp:cNvSpPr/>
      </dsp:nvSpPr>
      <dsp:spPr>
        <a:xfrm rot="8100000">
          <a:off x="3990940" y="4068340"/>
          <a:ext cx="328677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 rot="10800000">
        <a:off x="4075103" y="4146804"/>
        <a:ext cx="230074" cy="339974"/>
      </dsp:txXfrm>
    </dsp:sp>
    <dsp:sp modelId="{D3176056-BC6E-4125-B063-EBB4C6C87366}">
      <dsp:nvSpPr>
        <dsp:cNvPr id="0" name=""/>
        <dsp:cNvSpPr/>
      </dsp:nvSpPr>
      <dsp:spPr>
        <a:xfrm>
          <a:off x="2649212" y="4357831"/>
          <a:ext cx="1499888" cy="1499888"/>
        </a:xfrm>
        <a:prstGeom prst="ellips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النمو المتوقع</a:t>
          </a:r>
        </a:p>
      </dsp:txBody>
      <dsp:txXfrm>
        <a:off x="2868866" y="4577485"/>
        <a:ext cx="1060580" cy="1060580"/>
      </dsp:txXfrm>
    </dsp:sp>
    <dsp:sp modelId="{4E5583C0-79D6-4D86-B946-FDD9923A25D0}">
      <dsp:nvSpPr>
        <dsp:cNvPr id="0" name=""/>
        <dsp:cNvSpPr/>
      </dsp:nvSpPr>
      <dsp:spPr>
        <a:xfrm rot="10800000">
          <a:off x="3552717" y="3020754"/>
          <a:ext cx="319563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 rot="10800000">
        <a:off x="3648586" y="3134079"/>
        <a:ext cx="223694" cy="339974"/>
      </dsp:txXfrm>
    </dsp:sp>
    <dsp:sp modelId="{AAEC4B3E-E7B3-403B-AE13-07D728FE78C3}">
      <dsp:nvSpPr>
        <dsp:cNvPr id="0" name=""/>
        <dsp:cNvSpPr/>
      </dsp:nvSpPr>
      <dsp:spPr>
        <a:xfrm>
          <a:off x="1902091" y="2554122"/>
          <a:ext cx="1499888" cy="1499888"/>
        </a:xfrm>
        <a:prstGeom prst="ellips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التلف المتوقع</a:t>
          </a:r>
        </a:p>
      </dsp:txBody>
      <dsp:txXfrm>
        <a:off x="2121745" y="2773776"/>
        <a:ext cx="1060580" cy="1060580"/>
      </dsp:txXfrm>
    </dsp:sp>
    <dsp:sp modelId="{DB719FB7-A46C-4D89-A532-EAB64C0EA744}">
      <dsp:nvSpPr>
        <dsp:cNvPr id="0" name=""/>
        <dsp:cNvSpPr/>
      </dsp:nvSpPr>
      <dsp:spPr>
        <a:xfrm rot="13500000">
          <a:off x="3990940" y="1973168"/>
          <a:ext cx="328677" cy="566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/>
        </a:p>
      </dsp:txBody>
      <dsp:txXfrm rot="10800000">
        <a:off x="4075103" y="2121354"/>
        <a:ext cx="230074" cy="339974"/>
      </dsp:txXfrm>
    </dsp:sp>
    <dsp:sp modelId="{0D1CC50A-9719-45DC-9693-159EB229708B}">
      <dsp:nvSpPr>
        <dsp:cNvPr id="0" name=""/>
        <dsp:cNvSpPr/>
      </dsp:nvSpPr>
      <dsp:spPr>
        <a:xfrm>
          <a:off x="2649212" y="750413"/>
          <a:ext cx="1499888" cy="1499888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الاحتياج المستقبلي</a:t>
          </a:r>
          <a:b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200" kern="1200" dirty="0">
              <a:latin typeface="Calibri" panose="020F0502020204030204" pitchFamily="34" charset="0"/>
              <a:cs typeface="Calibri" panose="020F0502020204030204" pitchFamily="34" charset="0"/>
            </a:rPr>
            <a:t> من كل صنف</a:t>
          </a:r>
        </a:p>
      </dsp:txBody>
      <dsp:txXfrm>
        <a:off x="2868866" y="970067"/>
        <a:ext cx="1060580" cy="1060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21532-755A-4BB5-9801-6BBAE666B3C7}">
      <dsp:nvSpPr>
        <dsp:cNvPr id="0" name=""/>
        <dsp:cNvSpPr/>
      </dsp:nvSpPr>
      <dsp:spPr>
        <a:xfrm>
          <a:off x="2892" y="1142"/>
          <a:ext cx="11902679" cy="10270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تفصيل لمعادلة بناء الاحتياج</a:t>
          </a:r>
          <a:r>
            <a:rPr lang="en-US" sz="4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المدرسي – (نسخة الإدارة)</a:t>
          </a:r>
        </a:p>
      </dsp:txBody>
      <dsp:txXfrm>
        <a:off x="32972" y="31222"/>
        <a:ext cx="11842519" cy="966857"/>
      </dsp:txXfrm>
    </dsp:sp>
    <dsp:sp modelId="{8629C7A7-B8B3-4772-87AD-9187FC632E83}">
      <dsp:nvSpPr>
        <dsp:cNvPr id="0" name=""/>
        <dsp:cNvSpPr/>
      </dsp:nvSpPr>
      <dsp:spPr>
        <a:xfrm>
          <a:off x="9557456" y="1130731"/>
          <a:ext cx="2348116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مدخلات</a:t>
          </a:r>
        </a:p>
      </dsp:txBody>
      <dsp:txXfrm>
        <a:off x="9587536" y="1160811"/>
        <a:ext cx="2287956" cy="966857"/>
      </dsp:txXfrm>
    </dsp:sp>
    <dsp:sp modelId="{0EB235DF-AB36-4610-8CFF-181A3F96B7AC}">
      <dsp:nvSpPr>
        <dsp:cNvPr id="0" name=""/>
        <dsp:cNvSpPr/>
      </dsp:nvSpPr>
      <dsp:spPr>
        <a:xfrm>
          <a:off x="9557456" y="2260320"/>
          <a:ext cx="2348116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أساسية</a:t>
          </a:r>
        </a:p>
      </dsp:txBody>
      <dsp:txXfrm>
        <a:off x="9587536" y="2290400"/>
        <a:ext cx="2287956" cy="966857"/>
      </dsp:txXfrm>
    </dsp:sp>
    <dsp:sp modelId="{A78F9D90-9742-4918-8068-C6DEFA34CBC4}">
      <dsp:nvSpPr>
        <dsp:cNvPr id="0" name=""/>
        <dsp:cNvSpPr/>
      </dsp:nvSpPr>
      <dsp:spPr>
        <a:xfrm>
          <a:off x="11133673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القسم</a:t>
          </a:r>
        </a:p>
      </dsp:txBody>
      <dsp:txXfrm>
        <a:off x="11156281" y="3412516"/>
        <a:ext cx="726682" cy="981801"/>
      </dsp:txXfrm>
    </dsp:sp>
    <dsp:sp modelId="{F4EDE29A-9D52-414C-A87E-45154DDD2DB5}">
      <dsp:nvSpPr>
        <dsp:cNvPr id="0" name=""/>
        <dsp:cNvSpPr/>
      </dsp:nvSpPr>
      <dsp:spPr>
        <a:xfrm>
          <a:off x="11133673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الأثاث</a:t>
          </a:r>
        </a:p>
      </dsp:txBody>
      <dsp:txXfrm>
        <a:off x="11156281" y="4542105"/>
        <a:ext cx="726682" cy="981801"/>
      </dsp:txXfrm>
    </dsp:sp>
    <dsp:sp modelId="{0C810411-B95B-450F-84BE-A88284323BD1}">
      <dsp:nvSpPr>
        <dsp:cNvPr id="0" name=""/>
        <dsp:cNvSpPr/>
      </dsp:nvSpPr>
      <dsp:spPr>
        <a:xfrm>
          <a:off x="11133673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تقنيات</a:t>
          </a:r>
        </a:p>
      </dsp:txBody>
      <dsp:txXfrm>
        <a:off x="11156281" y="5671694"/>
        <a:ext cx="726682" cy="981801"/>
      </dsp:txXfrm>
    </dsp:sp>
    <dsp:sp modelId="{4B56C182-0603-4EAA-9436-B0486288B26A}">
      <dsp:nvSpPr>
        <dsp:cNvPr id="0" name=""/>
        <dsp:cNvSpPr/>
      </dsp:nvSpPr>
      <dsp:spPr>
        <a:xfrm>
          <a:off x="10345564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sp:txBody>
      <dsp:txXfrm>
        <a:off x="10368172" y="3412516"/>
        <a:ext cx="726682" cy="981801"/>
      </dsp:txXfrm>
    </dsp:sp>
    <dsp:sp modelId="{2F93D3C2-0C90-4543-8EC3-2A6FF164D247}">
      <dsp:nvSpPr>
        <dsp:cNvPr id="0" name=""/>
        <dsp:cNvSpPr/>
      </dsp:nvSpPr>
      <dsp:spPr>
        <a:xfrm>
          <a:off x="10345564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طاولة وكرسي طالب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 فئة أ</a:t>
          </a:r>
        </a:p>
      </dsp:txBody>
      <dsp:txXfrm>
        <a:off x="10368172" y="4542105"/>
        <a:ext cx="726682" cy="981801"/>
      </dsp:txXfrm>
    </dsp:sp>
    <dsp:sp modelId="{6CB36A7C-87A8-4559-AD7A-BEE2D69FC8D3}">
      <dsp:nvSpPr>
        <dsp:cNvPr id="0" name=""/>
        <dsp:cNvSpPr/>
      </dsp:nvSpPr>
      <dsp:spPr>
        <a:xfrm>
          <a:off x="10345564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عارض البيانات</a:t>
          </a:r>
        </a:p>
      </dsp:txBody>
      <dsp:txXfrm>
        <a:off x="10368172" y="5671694"/>
        <a:ext cx="726682" cy="981801"/>
      </dsp:txXfrm>
    </dsp:sp>
    <dsp:sp modelId="{E81DDCFE-2672-49C1-8A48-8268805A49DF}">
      <dsp:nvSpPr>
        <dsp:cNvPr id="0" name=""/>
        <dsp:cNvSpPr/>
      </dsp:nvSpPr>
      <dsp:spPr>
        <a:xfrm>
          <a:off x="9557456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إجمالي المتوفر</a:t>
          </a:r>
        </a:p>
      </dsp:txBody>
      <dsp:txXfrm>
        <a:off x="9580064" y="3412516"/>
        <a:ext cx="726682" cy="981801"/>
      </dsp:txXfrm>
    </dsp:sp>
    <dsp:sp modelId="{5E12DAB5-C944-42E2-9D42-FDCB3D8E0DDC}">
      <dsp:nvSpPr>
        <dsp:cNvPr id="0" name=""/>
        <dsp:cNvSpPr/>
      </dsp:nvSpPr>
      <dsp:spPr>
        <a:xfrm>
          <a:off x="9557456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31818</a:t>
          </a:r>
        </a:p>
      </dsp:txBody>
      <dsp:txXfrm>
        <a:off x="9580064" y="4542105"/>
        <a:ext cx="726682" cy="981801"/>
      </dsp:txXfrm>
    </dsp:sp>
    <dsp:sp modelId="{74B02582-B4C1-4E9B-A5E4-94F0A7B873EB}">
      <dsp:nvSpPr>
        <dsp:cNvPr id="0" name=""/>
        <dsp:cNvSpPr/>
      </dsp:nvSpPr>
      <dsp:spPr>
        <a:xfrm>
          <a:off x="9557456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1853</a:t>
          </a:r>
        </a:p>
      </dsp:txBody>
      <dsp:txXfrm>
        <a:off x="9580064" y="5671694"/>
        <a:ext cx="726682" cy="981801"/>
      </dsp:txXfrm>
    </dsp:sp>
    <dsp:sp modelId="{E03F25E9-ED08-4093-91AB-E1B091BF4B9F}">
      <dsp:nvSpPr>
        <dsp:cNvPr id="0" name=""/>
        <dsp:cNvSpPr/>
      </dsp:nvSpPr>
      <dsp:spPr>
        <a:xfrm>
          <a:off x="5568283" y="1130731"/>
          <a:ext cx="3924333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عمليات</a:t>
          </a:r>
        </a:p>
      </dsp:txBody>
      <dsp:txXfrm>
        <a:off x="5598363" y="1160811"/>
        <a:ext cx="3864173" cy="966857"/>
      </dsp:txXfrm>
    </dsp:sp>
    <dsp:sp modelId="{3CFB3385-D9CF-4A08-BEAD-A51E307F133D}">
      <dsp:nvSpPr>
        <dsp:cNvPr id="0" name=""/>
        <dsp:cNvSpPr/>
      </dsp:nvSpPr>
      <dsp:spPr>
        <a:xfrm>
          <a:off x="5568283" y="2260320"/>
          <a:ext cx="3924333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آليات عمل معلنة</a:t>
          </a:r>
        </a:p>
      </dsp:txBody>
      <dsp:txXfrm>
        <a:off x="5598363" y="2290400"/>
        <a:ext cx="3864173" cy="966857"/>
      </dsp:txXfrm>
    </dsp:sp>
    <dsp:sp modelId="{001E7E32-CA36-49CD-A1BB-E2D3BD4B4390}">
      <dsp:nvSpPr>
        <dsp:cNvPr id="0" name=""/>
        <dsp:cNvSpPr/>
      </dsp:nvSpPr>
      <dsp:spPr>
        <a:xfrm>
          <a:off x="8720717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</a:t>
          </a:r>
        </a:p>
      </dsp:txBody>
      <dsp:txXfrm>
        <a:off x="8743325" y="3412516"/>
        <a:ext cx="726682" cy="981801"/>
      </dsp:txXfrm>
    </dsp:sp>
    <dsp:sp modelId="{5C14A6E4-94C4-42CC-8757-4B4FEC0FF6A7}">
      <dsp:nvSpPr>
        <dsp:cNvPr id="0" name=""/>
        <dsp:cNvSpPr/>
      </dsp:nvSpPr>
      <dsp:spPr>
        <a:xfrm>
          <a:off x="8720717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طالب ثانوي</a:t>
          </a:r>
        </a:p>
      </dsp:txBody>
      <dsp:txXfrm>
        <a:off x="8743325" y="4542105"/>
        <a:ext cx="726682" cy="981801"/>
      </dsp:txXfrm>
    </dsp:sp>
    <dsp:sp modelId="{B497BDCF-CAD2-48E9-AAED-C43D054487E4}">
      <dsp:nvSpPr>
        <dsp:cNvPr id="0" name=""/>
        <dsp:cNvSpPr/>
      </dsp:nvSpPr>
      <dsp:spPr>
        <a:xfrm>
          <a:off x="8720717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فصل دراسي</a:t>
          </a:r>
        </a:p>
      </dsp:txBody>
      <dsp:txXfrm>
        <a:off x="8743325" y="5671694"/>
        <a:ext cx="726682" cy="981801"/>
      </dsp:txXfrm>
    </dsp:sp>
    <dsp:sp modelId="{DEA08294-7FF3-4474-8BA7-72BF25CE1F40}">
      <dsp:nvSpPr>
        <dsp:cNvPr id="0" name=""/>
        <dsp:cNvSpPr/>
      </dsp:nvSpPr>
      <dsp:spPr>
        <a:xfrm>
          <a:off x="7932609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</a:t>
          </a:r>
        </a:p>
      </dsp:txBody>
      <dsp:txXfrm>
        <a:off x="7955217" y="3412516"/>
        <a:ext cx="726682" cy="981801"/>
      </dsp:txXfrm>
    </dsp:sp>
    <dsp:sp modelId="{79D72CBD-9164-42DF-ADA5-61C0E31A1BA3}">
      <dsp:nvSpPr>
        <dsp:cNvPr id="0" name=""/>
        <dsp:cNvSpPr/>
      </dsp:nvSpPr>
      <dsp:spPr>
        <a:xfrm>
          <a:off x="7932609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>
        <a:off x="7955217" y="4542105"/>
        <a:ext cx="726682" cy="981801"/>
      </dsp:txXfrm>
    </dsp:sp>
    <dsp:sp modelId="{B6656572-049C-4682-A51D-7202D63E54A9}">
      <dsp:nvSpPr>
        <dsp:cNvPr id="0" name=""/>
        <dsp:cNvSpPr/>
      </dsp:nvSpPr>
      <dsp:spPr>
        <a:xfrm>
          <a:off x="7932609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>
        <a:off x="7955217" y="5671694"/>
        <a:ext cx="726682" cy="981801"/>
      </dsp:txXfrm>
    </dsp:sp>
    <dsp:sp modelId="{C563AC90-4544-426C-90E2-6EE3F82AC485}">
      <dsp:nvSpPr>
        <dsp:cNvPr id="0" name=""/>
        <dsp:cNvSpPr/>
      </dsp:nvSpPr>
      <dsp:spPr>
        <a:xfrm>
          <a:off x="7144500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 </a:t>
          </a:r>
          <a:r>
            <a:rPr lang="ar-SA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في المنطقة</a:t>
          </a:r>
        </a:p>
      </dsp:txBody>
      <dsp:txXfrm>
        <a:off x="7167108" y="3412516"/>
        <a:ext cx="726682" cy="981801"/>
      </dsp:txXfrm>
    </dsp:sp>
    <dsp:sp modelId="{6B9007D4-515E-4610-9DC8-5F27D82EF66A}">
      <dsp:nvSpPr>
        <dsp:cNvPr id="0" name=""/>
        <dsp:cNvSpPr/>
      </dsp:nvSpPr>
      <dsp:spPr>
        <a:xfrm>
          <a:off x="7144500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31668</a:t>
          </a:r>
        </a:p>
      </dsp:txBody>
      <dsp:txXfrm>
        <a:off x="7167108" y="4542105"/>
        <a:ext cx="726682" cy="981801"/>
      </dsp:txXfrm>
    </dsp:sp>
    <dsp:sp modelId="{ED9AE440-1CFC-4947-BBFC-9DE023F724FB}">
      <dsp:nvSpPr>
        <dsp:cNvPr id="0" name=""/>
        <dsp:cNvSpPr/>
      </dsp:nvSpPr>
      <dsp:spPr>
        <a:xfrm>
          <a:off x="7144500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6168</a:t>
          </a:r>
        </a:p>
      </dsp:txBody>
      <dsp:txXfrm>
        <a:off x="7167108" y="5671694"/>
        <a:ext cx="726682" cy="981801"/>
      </dsp:txXfrm>
    </dsp:sp>
    <dsp:sp modelId="{CAD08555-DDE4-474B-ADC0-C9295351DD07}">
      <dsp:nvSpPr>
        <dsp:cNvPr id="0" name=""/>
        <dsp:cNvSpPr/>
      </dsp:nvSpPr>
      <dsp:spPr>
        <a:xfrm>
          <a:off x="6356391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نسبة النمو</a:t>
          </a:r>
        </a:p>
      </dsp:txBody>
      <dsp:txXfrm>
        <a:off x="6378999" y="3412516"/>
        <a:ext cx="726682" cy="981801"/>
      </dsp:txXfrm>
    </dsp:sp>
    <dsp:sp modelId="{0A8D85D5-7707-4CA2-A7F9-58713EA1B68A}">
      <dsp:nvSpPr>
        <dsp:cNvPr id="0" name=""/>
        <dsp:cNvSpPr/>
      </dsp:nvSpPr>
      <dsp:spPr>
        <a:xfrm>
          <a:off x="6356391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0.02</a:t>
          </a:r>
        </a:p>
      </dsp:txBody>
      <dsp:txXfrm>
        <a:off x="6378999" y="4542105"/>
        <a:ext cx="726682" cy="981801"/>
      </dsp:txXfrm>
    </dsp:sp>
    <dsp:sp modelId="{3F6B6F8F-60BE-4DC7-B0CA-4F4FB810E3AF}">
      <dsp:nvSpPr>
        <dsp:cNvPr id="0" name=""/>
        <dsp:cNvSpPr/>
      </dsp:nvSpPr>
      <dsp:spPr>
        <a:xfrm>
          <a:off x="6356391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0.006</a:t>
          </a:r>
        </a:p>
      </dsp:txBody>
      <dsp:txXfrm>
        <a:off x="6378999" y="5671694"/>
        <a:ext cx="726682" cy="981801"/>
      </dsp:txXfrm>
    </dsp:sp>
    <dsp:sp modelId="{C4FB8144-6A2F-49C8-8E9A-078655CA3CF2}">
      <dsp:nvSpPr>
        <dsp:cNvPr id="0" name=""/>
        <dsp:cNvSpPr/>
      </dsp:nvSpPr>
      <dsp:spPr>
        <a:xfrm>
          <a:off x="5568283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نسبة التلف</a:t>
          </a:r>
        </a:p>
      </dsp:txBody>
      <dsp:txXfrm>
        <a:off x="5590891" y="3412516"/>
        <a:ext cx="726682" cy="981801"/>
      </dsp:txXfrm>
    </dsp:sp>
    <dsp:sp modelId="{BA4D4A37-4B73-4366-81C9-4DE24A26CD3B}">
      <dsp:nvSpPr>
        <dsp:cNvPr id="0" name=""/>
        <dsp:cNvSpPr/>
      </dsp:nvSpPr>
      <dsp:spPr>
        <a:xfrm>
          <a:off x="5568283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0.005</a:t>
          </a:r>
        </a:p>
      </dsp:txBody>
      <dsp:txXfrm>
        <a:off x="5590891" y="4542105"/>
        <a:ext cx="726682" cy="981801"/>
      </dsp:txXfrm>
    </dsp:sp>
    <dsp:sp modelId="{11161A96-2404-4EB9-A6AD-E6AD5B57A1B7}">
      <dsp:nvSpPr>
        <dsp:cNvPr id="0" name=""/>
        <dsp:cNvSpPr/>
      </dsp:nvSpPr>
      <dsp:spPr>
        <a:xfrm>
          <a:off x="5568283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0.2</a:t>
          </a:r>
        </a:p>
      </dsp:txBody>
      <dsp:txXfrm>
        <a:off x="5590891" y="5671694"/>
        <a:ext cx="726682" cy="981801"/>
      </dsp:txXfrm>
    </dsp:sp>
    <dsp:sp modelId="{2F2CE671-C118-4548-88CC-6DA69B2E921A}">
      <dsp:nvSpPr>
        <dsp:cNvPr id="0" name=""/>
        <dsp:cNvSpPr/>
      </dsp:nvSpPr>
      <dsp:spPr>
        <a:xfrm>
          <a:off x="2892" y="1130731"/>
          <a:ext cx="5500550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مخرجات</a:t>
          </a:r>
        </a:p>
      </dsp:txBody>
      <dsp:txXfrm>
        <a:off x="32972" y="1160811"/>
        <a:ext cx="5440390" cy="966857"/>
      </dsp:txXfrm>
    </dsp:sp>
    <dsp:sp modelId="{5B297CDD-8109-4D20-B3F6-E167E4179BCB}">
      <dsp:nvSpPr>
        <dsp:cNvPr id="0" name=""/>
        <dsp:cNvSpPr/>
      </dsp:nvSpPr>
      <dsp:spPr>
        <a:xfrm>
          <a:off x="2892" y="2260320"/>
          <a:ext cx="5500550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نسب ومؤشرات الاحتياج</a:t>
          </a:r>
        </a:p>
      </dsp:txBody>
      <dsp:txXfrm>
        <a:off x="32972" y="2290400"/>
        <a:ext cx="5440390" cy="966857"/>
      </dsp:txXfrm>
    </dsp:sp>
    <dsp:sp modelId="{33B92C47-7209-4293-882D-5D470A2CB130}">
      <dsp:nvSpPr>
        <dsp:cNvPr id="0" name=""/>
        <dsp:cNvSpPr/>
      </dsp:nvSpPr>
      <dsp:spPr>
        <a:xfrm>
          <a:off x="4731544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مجموع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ما يجب توفيره</a:t>
          </a:r>
        </a:p>
      </dsp:txBody>
      <dsp:txXfrm>
        <a:off x="4754152" y="3412516"/>
        <a:ext cx="726682" cy="981801"/>
      </dsp:txXfrm>
    </dsp:sp>
    <dsp:sp modelId="{EA638529-7C93-4B1A-8F35-612E20A4A2D5}">
      <dsp:nvSpPr>
        <dsp:cNvPr id="0" name=""/>
        <dsp:cNvSpPr/>
      </dsp:nvSpPr>
      <dsp:spPr>
        <a:xfrm>
          <a:off x="4731544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31668</a:t>
          </a:r>
        </a:p>
      </dsp:txBody>
      <dsp:txXfrm>
        <a:off x="4754152" y="4542105"/>
        <a:ext cx="726682" cy="981801"/>
      </dsp:txXfrm>
    </dsp:sp>
    <dsp:sp modelId="{B239A9A6-E433-4A39-B298-4C986D159981}">
      <dsp:nvSpPr>
        <dsp:cNvPr id="0" name=""/>
        <dsp:cNvSpPr/>
      </dsp:nvSpPr>
      <dsp:spPr>
        <a:xfrm>
          <a:off x="4731544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6168</a:t>
          </a:r>
        </a:p>
      </dsp:txBody>
      <dsp:txXfrm>
        <a:off x="4754152" y="5671694"/>
        <a:ext cx="726682" cy="981801"/>
      </dsp:txXfrm>
    </dsp:sp>
    <dsp:sp modelId="{BBA80EC3-C97C-439C-9582-608DE62A7785}">
      <dsp:nvSpPr>
        <dsp:cNvPr id="0" name=""/>
        <dsp:cNvSpPr/>
      </dsp:nvSpPr>
      <dsp:spPr>
        <a:xfrm>
          <a:off x="3943436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نسبة التغطية</a:t>
          </a:r>
        </a:p>
      </dsp:txBody>
      <dsp:txXfrm>
        <a:off x="3966044" y="3412516"/>
        <a:ext cx="726682" cy="981801"/>
      </dsp:txXfrm>
    </dsp:sp>
    <dsp:sp modelId="{18B9BC87-22CA-4C9A-8672-76698903AA85}">
      <dsp:nvSpPr>
        <dsp:cNvPr id="0" name=""/>
        <dsp:cNvSpPr/>
      </dsp:nvSpPr>
      <dsp:spPr>
        <a:xfrm>
          <a:off x="3943436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100%</a:t>
          </a:r>
        </a:p>
      </dsp:txBody>
      <dsp:txXfrm>
        <a:off x="3966044" y="4542105"/>
        <a:ext cx="726682" cy="981801"/>
      </dsp:txXfrm>
    </dsp:sp>
    <dsp:sp modelId="{891549E0-4C63-4C63-A5F2-B5FA9CBA3D9D}">
      <dsp:nvSpPr>
        <dsp:cNvPr id="0" name=""/>
        <dsp:cNvSpPr/>
      </dsp:nvSpPr>
      <dsp:spPr>
        <a:xfrm>
          <a:off x="3943436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30%</a:t>
          </a:r>
        </a:p>
      </dsp:txBody>
      <dsp:txXfrm>
        <a:off x="3966044" y="5671694"/>
        <a:ext cx="726682" cy="981801"/>
      </dsp:txXfrm>
    </dsp:sp>
    <dsp:sp modelId="{E6E0B53F-083C-4601-9053-ADA6E968BB52}">
      <dsp:nvSpPr>
        <dsp:cNvPr id="0" name=""/>
        <dsp:cNvSpPr/>
      </dsp:nvSpPr>
      <dsp:spPr>
        <a:xfrm>
          <a:off x="3155327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الفائض</a:t>
          </a:r>
        </a:p>
      </dsp:txBody>
      <dsp:txXfrm>
        <a:off x="3177935" y="3412516"/>
        <a:ext cx="726682" cy="981801"/>
      </dsp:txXfrm>
    </dsp:sp>
    <dsp:sp modelId="{0119A175-2B9F-43FA-84B2-0C817FCFF215}">
      <dsp:nvSpPr>
        <dsp:cNvPr id="0" name=""/>
        <dsp:cNvSpPr/>
      </dsp:nvSpPr>
      <dsp:spPr>
        <a:xfrm>
          <a:off x="3155327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150</a:t>
          </a:r>
        </a:p>
      </dsp:txBody>
      <dsp:txXfrm>
        <a:off x="3177935" y="4542105"/>
        <a:ext cx="726682" cy="981801"/>
      </dsp:txXfrm>
    </dsp:sp>
    <dsp:sp modelId="{130284B0-1414-4ECF-8D0C-667D2006CAC6}">
      <dsp:nvSpPr>
        <dsp:cNvPr id="0" name=""/>
        <dsp:cNvSpPr/>
      </dsp:nvSpPr>
      <dsp:spPr>
        <a:xfrm>
          <a:off x="3155327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sp:txBody>
      <dsp:txXfrm>
        <a:off x="3177935" y="5671694"/>
        <a:ext cx="726682" cy="981801"/>
      </dsp:txXfrm>
    </dsp:sp>
    <dsp:sp modelId="{F85A9A2A-6C3D-4E1B-BD9E-56A8FCF80AA8}">
      <dsp:nvSpPr>
        <dsp:cNvPr id="0" name=""/>
        <dsp:cNvSpPr/>
      </dsp:nvSpPr>
      <dsp:spPr>
        <a:xfrm>
          <a:off x="2367218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الاحتياج الحالي</a:t>
          </a:r>
        </a:p>
      </dsp:txBody>
      <dsp:txXfrm>
        <a:off x="2389826" y="3412516"/>
        <a:ext cx="726682" cy="981801"/>
      </dsp:txXfrm>
    </dsp:sp>
    <dsp:sp modelId="{A9B23458-9F4B-4CAD-BA32-45E57A811C9B}">
      <dsp:nvSpPr>
        <dsp:cNvPr id="0" name=""/>
        <dsp:cNvSpPr/>
      </dsp:nvSpPr>
      <dsp:spPr>
        <a:xfrm>
          <a:off x="2367218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sp:txBody>
      <dsp:txXfrm>
        <a:off x="2389826" y="4542105"/>
        <a:ext cx="726682" cy="981801"/>
      </dsp:txXfrm>
    </dsp:sp>
    <dsp:sp modelId="{F03F77D6-0867-4D08-8997-43D5B056C098}">
      <dsp:nvSpPr>
        <dsp:cNvPr id="0" name=""/>
        <dsp:cNvSpPr/>
      </dsp:nvSpPr>
      <dsp:spPr>
        <a:xfrm>
          <a:off x="2367218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4315</a:t>
          </a:r>
        </a:p>
      </dsp:txBody>
      <dsp:txXfrm>
        <a:off x="2389826" y="5671694"/>
        <a:ext cx="726682" cy="981801"/>
      </dsp:txXfrm>
    </dsp:sp>
    <dsp:sp modelId="{E902CDFE-776E-48B4-A056-49BFF448C671}">
      <dsp:nvSpPr>
        <dsp:cNvPr id="0" name=""/>
        <dsp:cNvSpPr/>
      </dsp:nvSpPr>
      <dsp:spPr>
        <a:xfrm>
          <a:off x="1579110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النمو المتوقع</a:t>
          </a:r>
        </a:p>
      </dsp:txBody>
      <dsp:txXfrm>
        <a:off x="1601718" y="3412516"/>
        <a:ext cx="726682" cy="981801"/>
      </dsp:txXfrm>
    </dsp:sp>
    <dsp:sp modelId="{ECA83FA6-F2C2-4D56-AD15-A6BBE2D66EF7}">
      <dsp:nvSpPr>
        <dsp:cNvPr id="0" name=""/>
        <dsp:cNvSpPr/>
      </dsp:nvSpPr>
      <dsp:spPr>
        <a:xfrm>
          <a:off x="1579110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638</a:t>
          </a:r>
        </a:p>
      </dsp:txBody>
      <dsp:txXfrm>
        <a:off x="1601718" y="4542105"/>
        <a:ext cx="726682" cy="981801"/>
      </dsp:txXfrm>
    </dsp:sp>
    <dsp:sp modelId="{43C32814-47AE-4DAD-83FD-C71A0B26B27F}">
      <dsp:nvSpPr>
        <dsp:cNvPr id="0" name=""/>
        <dsp:cNvSpPr/>
      </dsp:nvSpPr>
      <dsp:spPr>
        <a:xfrm>
          <a:off x="1579110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37</a:t>
          </a:r>
        </a:p>
      </dsp:txBody>
      <dsp:txXfrm>
        <a:off x="1601718" y="5671694"/>
        <a:ext cx="726682" cy="981801"/>
      </dsp:txXfrm>
    </dsp:sp>
    <dsp:sp modelId="{89729E5E-A9B8-4ABD-B4C5-7FCAA75B016B}">
      <dsp:nvSpPr>
        <dsp:cNvPr id="0" name=""/>
        <dsp:cNvSpPr/>
      </dsp:nvSpPr>
      <dsp:spPr>
        <a:xfrm>
          <a:off x="791001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التلف المتوقع</a:t>
          </a:r>
        </a:p>
      </dsp:txBody>
      <dsp:txXfrm>
        <a:off x="813609" y="3412516"/>
        <a:ext cx="726682" cy="981801"/>
      </dsp:txXfrm>
    </dsp:sp>
    <dsp:sp modelId="{1861CA83-E3C6-4E50-8DD3-D7732A5EAB86}">
      <dsp:nvSpPr>
        <dsp:cNvPr id="0" name=""/>
        <dsp:cNvSpPr/>
      </dsp:nvSpPr>
      <dsp:spPr>
        <a:xfrm>
          <a:off x="791001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159</a:t>
          </a:r>
        </a:p>
      </dsp:txBody>
      <dsp:txXfrm>
        <a:off x="813609" y="4542105"/>
        <a:ext cx="726682" cy="981801"/>
      </dsp:txXfrm>
    </dsp:sp>
    <dsp:sp modelId="{494FB08C-5BB5-4CF6-BDF5-C9FC96B1FCC7}">
      <dsp:nvSpPr>
        <dsp:cNvPr id="0" name=""/>
        <dsp:cNvSpPr/>
      </dsp:nvSpPr>
      <dsp:spPr>
        <a:xfrm>
          <a:off x="791001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370</a:t>
          </a:r>
        </a:p>
      </dsp:txBody>
      <dsp:txXfrm>
        <a:off x="813609" y="5671694"/>
        <a:ext cx="726682" cy="981801"/>
      </dsp:txXfrm>
    </dsp:sp>
    <dsp:sp modelId="{AB7A4FC4-8B50-4B08-B933-5F7CCF8F7983}">
      <dsp:nvSpPr>
        <dsp:cNvPr id="0" name=""/>
        <dsp:cNvSpPr/>
      </dsp:nvSpPr>
      <dsp:spPr>
        <a:xfrm>
          <a:off x="2892" y="3389908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الاحتياج بناء على نسبة النمو والتلف</a:t>
          </a:r>
        </a:p>
      </dsp:txBody>
      <dsp:txXfrm>
        <a:off x="25500" y="3412516"/>
        <a:ext cx="726682" cy="981801"/>
      </dsp:txXfrm>
    </dsp:sp>
    <dsp:sp modelId="{A89616A9-8332-4AED-95C1-E5B3FF0BDF0F}">
      <dsp:nvSpPr>
        <dsp:cNvPr id="0" name=""/>
        <dsp:cNvSpPr/>
      </dsp:nvSpPr>
      <dsp:spPr>
        <a:xfrm>
          <a:off x="2892" y="4519497"/>
          <a:ext cx="771898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647</a:t>
          </a:r>
        </a:p>
      </dsp:txBody>
      <dsp:txXfrm>
        <a:off x="25500" y="4542105"/>
        <a:ext cx="726682" cy="981801"/>
      </dsp:txXfrm>
    </dsp:sp>
    <dsp:sp modelId="{33E2A599-74B8-4A75-9326-591435B45FB0}">
      <dsp:nvSpPr>
        <dsp:cNvPr id="0" name=""/>
        <dsp:cNvSpPr/>
      </dsp:nvSpPr>
      <dsp:spPr>
        <a:xfrm>
          <a:off x="2892" y="5649086"/>
          <a:ext cx="771898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4722</a:t>
          </a:r>
        </a:p>
      </dsp:txBody>
      <dsp:txXfrm>
        <a:off x="25500" y="5671694"/>
        <a:ext cx="726682" cy="981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21532-755A-4BB5-9801-6BBAE666B3C7}">
      <dsp:nvSpPr>
        <dsp:cNvPr id="0" name=""/>
        <dsp:cNvSpPr/>
      </dsp:nvSpPr>
      <dsp:spPr>
        <a:xfrm>
          <a:off x="1373" y="1142"/>
          <a:ext cx="11905717" cy="10270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500" kern="1200" dirty="0">
              <a:latin typeface="Calibri" panose="020F0502020204030204" pitchFamily="34" charset="0"/>
              <a:cs typeface="Calibri" panose="020F0502020204030204" pitchFamily="34" charset="0"/>
            </a:rPr>
            <a:t>تفصيل لمعادلة بناء الاحتياج</a:t>
          </a:r>
          <a:r>
            <a:rPr lang="en-US" sz="45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4500" kern="1200" dirty="0">
              <a:latin typeface="Calibri" panose="020F0502020204030204" pitchFamily="34" charset="0"/>
              <a:cs typeface="Calibri" panose="020F0502020204030204" pitchFamily="34" charset="0"/>
            </a:rPr>
            <a:t>المدرسي – (نسخة المستفيد)</a:t>
          </a:r>
        </a:p>
      </dsp:txBody>
      <dsp:txXfrm>
        <a:off x="31453" y="31222"/>
        <a:ext cx="11845557" cy="966857"/>
      </dsp:txXfrm>
    </dsp:sp>
    <dsp:sp modelId="{8629C7A7-B8B3-4772-87AD-9187FC632E83}">
      <dsp:nvSpPr>
        <dsp:cNvPr id="0" name=""/>
        <dsp:cNvSpPr/>
      </dsp:nvSpPr>
      <dsp:spPr>
        <a:xfrm>
          <a:off x="8395972" y="1130731"/>
          <a:ext cx="3511119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مدخلات</a:t>
          </a:r>
        </a:p>
      </dsp:txBody>
      <dsp:txXfrm>
        <a:off x="8426052" y="1160811"/>
        <a:ext cx="3450959" cy="966857"/>
      </dsp:txXfrm>
    </dsp:sp>
    <dsp:sp modelId="{0EB235DF-AB36-4610-8CFF-181A3F96B7AC}">
      <dsp:nvSpPr>
        <dsp:cNvPr id="0" name=""/>
        <dsp:cNvSpPr/>
      </dsp:nvSpPr>
      <dsp:spPr>
        <a:xfrm>
          <a:off x="8395972" y="2260320"/>
          <a:ext cx="3511119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أساسية</a:t>
          </a:r>
        </a:p>
      </dsp:txBody>
      <dsp:txXfrm>
        <a:off x="8426052" y="2290400"/>
        <a:ext cx="3450959" cy="966857"/>
      </dsp:txXfrm>
    </dsp:sp>
    <dsp:sp modelId="{A78F9D90-9742-4918-8068-C6DEFA34CBC4}">
      <dsp:nvSpPr>
        <dsp:cNvPr id="0" name=""/>
        <dsp:cNvSpPr/>
      </dsp:nvSpPr>
      <dsp:spPr>
        <a:xfrm>
          <a:off x="10752877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القسم</a:t>
          </a:r>
        </a:p>
      </dsp:txBody>
      <dsp:txXfrm>
        <a:off x="10782957" y="3419988"/>
        <a:ext cx="1094054" cy="966857"/>
      </dsp:txXfrm>
    </dsp:sp>
    <dsp:sp modelId="{F4EDE29A-9D52-414C-A87E-45154DDD2DB5}">
      <dsp:nvSpPr>
        <dsp:cNvPr id="0" name=""/>
        <dsp:cNvSpPr/>
      </dsp:nvSpPr>
      <dsp:spPr>
        <a:xfrm>
          <a:off x="10752877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الأثاث</a:t>
          </a:r>
        </a:p>
      </dsp:txBody>
      <dsp:txXfrm>
        <a:off x="10782957" y="4549577"/>
        <a:ext cx="1094054" cy="966857"/>
      </dsp:txXfrm>
    </dsp:sp>
    <dsp:sp modelId="{0C810411-B95B-450F-84BE-A88284323BD1}">
      <dsp:nvSpPr>
        <dsp:cNvPr id="0" name=""/>
        <dsp:cNvSpPr/>
      </dsp:nvSpPr>
      <dsp:spPr>
        <a:xfrm>
          <a:off x="10752877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تقنيات</a:t>
          </a:r>
        </a:p>
      </dsp:txBody>
      <dsp:txXfrm>
        <a:off x="10782957" y="5679166"/>
        <a:ext cx="1094054" cy="966857"/>
      </dsp:txXfrm>
    </dsp:sp>
    <dsp:sp modelId="{4B56C182-0603-4EAA-9436-B0486288B26A}">
      <dsp:nvSpPr>
        <dsp:cNvPr id="0" name=""/>
        <dsp:cNvSpPr/>
      </dsp:nvSpPr>
      <dsp:spPr>
        <a:xfrm>
          <a:off x="9574424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الصنف</a:t>
          </a:r>
        </a:p>
      </dsp:txBody>
      <dsp:txXfrm>
        <a:off x="9604504" y="3419988"/>
        <a:ext cx="1094054" cy="966857"/>
      </dsp:txXfrm>
    </dsp:sp>
    <dsp:sp modelId="{2F93D3C2-0C90-4543-8EC3-2A6FF164D247}">
      <dsp:nvSpPr>
        <dsp:cNvPr id="0" name=""/>
        <dsp:cNvSpPr/>
      </dsp:nvSpPr>
      <dsp:spPr>
        <a:xfrm>
          <a:off x="9574424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طاولة وكرسي طالب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 فئة أ</a:t>
          </a:r>
        </a:p>
      </dsp:txBody>
      <dsp:txXfrm>
        <a:off x="9604504" y="4549577"/>
        <a:ext cx="1094054" cy="966857"/>
      </dsp:txXfrm>
    </dsp:sp>
    <dsp:sp modelId="{6CB36A7C-87A8-4559-AD7A-BEE2D69FC8D3}">
      <dsp:nvSpPr>
        <dsp:cNvPr id="0" name=""/>
        <dsp:cNvSpPr/>
      </dsp:nvSpPr>
      <dsp:spPr>
        <a:xfrm>
          <a:off x="9574424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عارض البيانات</a:t>
          </a:r>
        </a:p>
      </dsp:txBody>
      <dsp:txXfrm>
        <a:off x="9604504" y="5679166"/>
        <a:ext cx="1094054" cy="966857"/>
      </dsp:txXfrm>
    </dsp:sp>
    <dsp:sp modelId="{E81DDCFE-2672-49C1-8A48-8268805A49DF}">
      <dsp:nvSpPr>
        <dsp:cNvPr id="0" name=""/>
        <dsp:cNvSpPr/>
      </dsp:nvSpPr>
      <dsp:spPr>
        <a:xfrm>
          <a:off x="8395972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إجمالي المتوفر</a:t>
          </a:r>
        </a:p>
      </dsp:txBody>
      <dsp:txXfrm>
        <a:off x="8426052" y="3419988"/>
        <a:ext cx="1094054" cy="966857"/>
      </dsp:txXfrm>
    </dsp:sp>
    <dsp:sp modelId="{5E12DAB5-C944-42E2-9D42-FDCB3D8E0DDC}">
      <dsp:nvSpPr>
        <dsp:cNvPr id="0" name=""/>
        <dsp:cNvSpPr/>
      </dsp:nvSpPr>
      <dsp:spPr>
        <a:xfrm>
          <a:off x="8395972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sp:txBody>
      <dsp:txXfrm>
        <a:off x="8426052" y="4549577"/>
        <a:ext cx="1094054" cy="966857"/>
      </dsp:txXfrm>
    </dsp:sp>
    <dsp:sp modelId="{74B02582-B4C1-4E9B-A5E4-94F0A7B873EB}">
      <dsp:nvSpPr>
        <dsp:cNvPr id="0" name=""/>
        <dsp:cNvSpPr/>
      </dsp:nvSpPr>
      <dsp:spPr>
        <a:xfrm>
          <a:off x="8395972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dsp:txBody>
      <dsp:txXfrm>
        <a:off x="8426052" y="5679166"/>
        <a:ext cx="1094054" cy="966857"/>
      </dsp:txXfrm>
    </dsp:sp>
    <dsp:sp modelId="{E03F25E9-ED08-4093-91AB-E1B091BF4B9F}">
      <dsp:nvSpPr>
        <dsp:cNvPr id="0" name=""/>
        <dsp:cNvSpPr/>
      </dsp:nvSpPr>
      <dsp:spPr>
        <a:xfrm>
          <a:off x="4787899" y="1130731"/>
          <a:ext cx="3511119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عمليات</a:t>
          </a:r>
        </a:p>
      </dsp:txBody>
      <dsp:txXfrm>
        <a:off x="4817979" y="1160811"/>
        <a:ext cx="3450959" cy="966857"/>
      </dsp:txXfrm>
    </dsp:sp>
    <dsp:sp modelId="{3CFB3385-D9CF-4A08-BEAD-A51E307F133D}">
      <dsp:nvSpPr>
        <dsp:cNvPr id="0" name=""/>
        <dsp:cNvSpPr/>
      </dsp:nvSpPr>
      <dsp:spPr>
        <a:xfrm>
          <a:off x="4787899" y="2260320"/>
          <a:ext cx="3511119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آليات عمل معلنة</a:t>
          </a:r>
        </a:p>
      </dsp:txBody>
      <dsp:txXfrm>
        <a:off x="4817979" y="2290400"/>
        <a:ext cx="3450959" cy="966857"/>
      </dsp:txXfrm>
    </dsp:sp>
    <dsp:sp modelId="{001E7E32-CA36-49CD-A1BB-E2D3BD4B4390}">
      <dsp:nvSpPr>
        <dsp:cNvPr id="0" name=""/>
        <dsp:cNvSpPr/>
      </dsp:nvSpPr>
      <dsp:spPr>
        <a:xfrm>
          <a:off x="7144804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وحدة بناء الاحتياج</a:t>
          </a:r>
        </a:p>
      </dsp:txBody>
      <dsp:txXfrm>
        <a:off x="7174884" y="3419988"/>
        <a:ext cx="1094054" cy="966857"/>
      </dsp:txXfrm>
    </dsp:sp>
    <dsp:sp modelId="{5C14A6E4-94C4-42CC-8757-4B4FEC0FF6A7}">
      <dsp:nvSpPr>
        <dsp:cNvPr id="0" name=""/>
        <dsp:cNvSpPr/>
      </dsp:nvSpPr>
      <dsp:spPr>
        <a:xfrm>
          <a:off x="7144804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طالب ثانوي</a:t>
          </a:r>
        </a:p>
      </dsp:txBody>
      <dsp:txXfrm>
        <a:off x="7174884" y="4549577"/>
        <a:ext cx="1094054" cy="966857"/>
      </dsp:txXfrm>
    </dsp:sp>
    <dsp:sp modelId="{B497BDCF-CAD2-48E9-AAED-C43D054487E4}">
      <dsp:nvSpPr>
        <dsp:cNvPr id="0" name=""/>
        <dsp:cNvSpPr/>
      </dsp:nvSpPr>
      <dsp:spPr>
        <a:xfrm>
          <a:off x="7144804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مبنى مدرسي</a:t>
          </a:r>
        </a:p>
      </dsp:txBody>
      <dsp:txXfrm>
        <a:off x="7174884" y="5679166"/>
        <a:ext cx="1094054" cy="966857"/>
      </dsp:txXfrm>
    </dsp:sp>
    <dsp:sp modelId="{DEA08294-7FF3-4474-8BA7-72BF25CE1F40}">
      <dsp:nvSpPr>
        <dsp:cNvPr id="0" name=""/>
        <dsp:cNvSpPr/>
      </dsp:nvSpPr>
      <dsp:spPr>
        <a:xfrm>
          <a:off x="5966351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الحد الأدنى لوحدة البناء</a:t>
          </a:r>
        </a:p>
      </dsp:txBody>
      <dsp:txXfrm>
        <a:off x="5996431" y="3419988"/>
        <a:ext cx="1094054" cy="966857"/>
      </dsp:txXfrm>
    </dsp:sp>
    <dsp:sp modelId="{79D72CBD-9164-42DF-ADA5-61C0E31A1BA3}">
      <dsp:nvSpPr>
        <dsp:cNvPr id="0" name=""/>
        <dsp:cNvSpPr/>
      </dsp:nvSpPr>
      <dsp:spPr>
        <a:xfrm>
          <a:off x="5966351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>
        <a:off x="5996431" y="4549577"/>
        <a:ext cx="1094054" cy="966857"/>
      </dsp:txXfrm>
    </dsp:sp>
    <dsp:sp modelId="{B6656572-049C-4682-A51D-7202D63E54A9}">
      <dsp:nvSpPr>
        <dsp:cNvPr id="0" name=""/>
        <dsp:cNvSpPr/>
      </dsp:nvSpPr>
      <dsp:spPr>
        <a:xfrm>
          <a:off x="5966351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5</a:t>
          </a:r>
        </a:p>
      </dsp:txBody>
      <dsp:txXfrm>
        <a:off x="5996431" y="5679166"/>
        <a:ext cx="1094054" cy="966857"/>
      </dsp:txXfrm>
    </dsp:sp>
    <dsp:sp modelId="{C563AC90-4544-426C-90E2-6EE3F82AC485}">
      <dsp:nvSpPr>
        <dsp:cNvPr id="0" name=""/>
        <dsp:cNvSpPr/>
      </dsp:nvSpPr>
      <dsp:spPr>
        <a:xfrm>
          <a:off x="4787899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العدد الإجمالي لوحدة البناء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في المدرسة</a:t>
          </a:r>
        </a:p>
      </dsp:txBody>
      <dsp:txXfrm>
        <a:off x="4817979" y="3419988"/>
        <a:ext cx="1094054" cy="966857"/>
      </dsp:txXfrm>
    </dsp:sp>
    <dsp:sp modelId="{6B9007D4-515E-4610-9DC8-5F27D82EF66A}">
      <dsp:nvSpPr>
        <dsp:cNvPr id="0" name=""/>
        <dsp:cNvSpPr/>
      </dsp:nvSpPr>
      <dsp:spPr>
        <a:xfrm>
          <a:off x="4787899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sp:txBody>
      <dsp:txXfrm>
        <a:off x="4817979" y="4549577"/>
        <a:ext cx="1094054" cy="966857"/>
      </dsp:txXfrm>
    </dsp:sp>
    <dsp:sp modelId="{ED9AE440-1CFC-4947-BBFC-9DE023F724FB}">
      <dsp:nvSpPr>
        <dsp:cNvPr id="0" name=""/>
        <dsp:cNvSpPr/>
      </dsp:nvSpPr>
      <dsp:spPr>
        <a:xfrm>
          <a:off x="4787899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>
        <a:off x="4817979" y="5679166"/>
        <a:ext cx="1094054" cy="966857"/>
      </dsp:txXfrm>
    </dsp:sp>
    <dsp:sp modelId="{2F2CE671-C118-4548-88CC-6DA69B2E921A}">
      <dsp:nvSpPr>
        <dsp:cNvPr id="0" name=""/>
        <dsp:cNvSpPr/>
      </dsp:nvSpPr>
      <dsp:spPr>
        <a:xfrm>
          <a:off x="1373" y="1130731"/>
          <a:ext cx="4689571" cy="1027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800" kern="1200" dirty="0">
              <a:latin typeface="Calibri" panose="020F0502020204030204" pitchFamily="34" charset="0"/>
              <a:cs typeface="Calibri" panose="020F0502020204030204" pitchFamily="34" charset="0"/>
            </a:rPr>
            <a:t>مخرجات</a:t>
          </a:r>
        </a:p>
      </dsp:txBody>
      <dsp:txXfrm>
        <a:off x="31453" y="1160811"/>
        <a:ext cx="4629411" cy="966857"/>
      </dsp:txXfrm>
    </dsp:sp>
    <dsp:sp modelId="{5B297CDD-8109-4D20-B3F6-E167E4179BCB}">
      <dsp:nvSpPr>
        <dsp:cNvPr id="0" name=""/>
        <dsp:cNvSpPr/>
      </dsp:nvSpPr>
      <dsp:spPr>
        <a:xfrm>
          <a:off x="1373" y="2260320"/>
          <a:ext cx="4689571" cy="10270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latin typeface="Calibri" panose="020F0502020204030204" pitchFamily="34" charset="0"/>
              <a:cs typeface="Calibri" panose="020F0502020204030204" pitchFamily="34" charset="0"/>
            </a:rPr>
            <a:t>نسب ومؤشرات الاحتياج</a:t>
          </a:r>
        </a:p>
      </dsp:txBody>
      <dsp:txXfrm>
        <a:off x="31453" y="2290400"/>
        <a:ext cx="4629411" cy="966857"/>
      </dsp:txXfrm>
    </dsp:sp>
    <dsp:sp modelId="{33B92C47-7209-4293-882D-5D470A2CB130}">
      <dsp:nvSpPr>
        <dsp:cNvPr id="0" name=""/>
        <dsp:cNvSpPr/>
      </dsp:nvSpPr>
      <dsp:spPr>
        <a:xfrm>
          <a:off x="3536731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مجموع ما يجب توفيره</a:t>
          </a:r>
        </a:p>
      </dsp:txBody>
      <dsp:txXfrm>
        <a:off x="3566811" y="3419988"/>
        <a:ext cx="1094054" cy="966857"/>
      </dsp:txXfrm>
    </dsp:sp>
    <dsp:sp modelId="{EA638529-7C93-4B1A-8F35-612E20A4A2D5}">
      <dsp:nvSpPr>
        <dsp:cNvPr id="0" name=""/>
        <dsp:cNvSpPr/>
      </dsp:nvSpPr>
      <dsp:spPr>
        <a:xfrm>
          <a:off x="3536731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350</a:t>
          </a:r>
        </a:p>
      </dsp:txBody>
      <dsp:txXfrm>
        <a:off x="3566811" y="4549577"/>
        <a:ext cx="1094054" cy="966857"/>
      </dsp:txXfrm>
    </dsp:sp>
    <dsp:sp modelId="{B239A9A6-E433-4A39-B298-4C986D159981}">
      <dsp:nvSpPr>
        <dsp:cNvPr id="0" name=""/>
        <dsp:cNvSpPr/>
      </dsp:nvSpPr>
      <dsp:spPr>
        <a:xfrm>
          <a:off x="3536731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5</a:t>
          </a:r>
        </a:p>
      </dsp:txBody>
      <dsp:txXfrm>
        <a:off x="3566811" y="5679166"/>
        <a:ext cx="1094054" cy="966857"/>
      </dsp:txXfrm>
    </dsp:sp>
    <dsp:sp modelId="{BBA80EC3-C97C-439C-9582-608DE62A7785}">
      <dsp:nvSpPr>
        <dsp:cNvPr id="0" name=""/>
        <dsp:cNvSpPr/>
      </dsp:nvSpPr>
      <dsp:spPr>
        <a:xfrm>
          <a:off x="2358278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نسبة التغطية</a:t>
          </a:r>
        </a:p>
      </dsp:txBody>
      <dsp:txXfrm>
        <a:off x="2388358" y="3419988"/>
        <a:ext cx="1094054" cy="966857"/>
      </dsp:txXfrm>
    </dsp:sp>
    <dsp:sp modelId="{18B9BC87-22CA-4C9A-8672-76698903AA85}">
      <dsp:nvSpPr>
        <dsp:cNvPr id="0" name=""/>
        <dsp:cNvSpPr/>
      </dsp:nvSpPr>
      <dsp:spPr>
        <a:xfrm>
          <a:off x="2358278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100%</a:t>
          </a:r>
        </a:p>
      </dsp:txBody>
      <dsp:txXfrm>
        <a:off x="2388358" y="4549577"/>
        <a:ext cx="1094054" cy="966857"/>
      </dsp:txXfrm>
    </dsp:sp>
    <dsp:sp modelId="{891549E0-4C63-4C63-A5F2-B5FA9CBA3D9D}">
      <dsp:nvSpPr>
        <dsp:cNvPr id="0" name=""/>
        <dsp:cNvSpPr/>
      </dsp:nvSpPr>
      <dsp:spPr>
        <a:xfrm>
          <a:off x="2358278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80%</a:t>
          </a:r>
        </a:p>
      </dsp:txBody>
      <dsp:txXfrm>
        <a:off x="2388358" y="5679166"/>
        <a:ext cx="1094054" cy="966857"/>
      </dsp:txXfrm>
    </dsp:sp>
    <dsp:sp modelId="{E6E0B53F-083C-4601-9053-ADA6E968BB52}">
      <dsp:nvSpPr>
        <dsp:cNvPr id="0" name=""/>
        <dsp:cNvSpPr/>
      </dsp:nvSpPr>
      <dsp:spPr>
        <a:xfrm>
          <a:off x="1179826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الفائض</a:t>
          </a:r>
        </a:p>
      </dsp:txBody>
      <dsp:txXfrm>
        <a:off x="1209906" y="3419988"/>
        <a:ext cx="1094054" cy="966857"/>
      </dsp:txXfrm>
    </dsp:sp>
    <dsp:sp modelId="{0119A175-2B9F-43FA-84B2-0C817FCFF215}">
      <dsp:nvSpPr>
        <dsp:cNvPr id="0" name=""/>
        <dsp:cNvSpPr/>
      </dsp:nvSpPr>
      <dsp:spPr>
        <a:xfrm>
          <a:off x="1179826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sp:txBody>
      <dsp:txXfrm>
        <a:off x="1209906" y="4549577"/>
        <a:ext cx="1094054" cy="966857"/>
      </dsp:txXfrm>
    </dsp:sp>
    <dsp:sp modelId="{130284B0-1414-4ECF-8D0C-667D2006CAC6}">
      <dsp:nvSpPr>
        <dsp:cNvPr id="0" name=""/>
        <dsp:cNvSpPr/>
      </dsp:nvSpPr>
      <dsp:spPr>
        <a:xfrm>
          <a:off x="1179826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sp:txBody>
      <dsp:txXfrm>
        <a:off x="1209906" y="5679166"/>
        <a:ext cx="1094054" cy="966857"/>
      </dsp:txXfrm>
    </dsp:sp>
    <dsp:sp modelId="{F85A9A2A-6C3D-4E1B-BD9E-56A8FCF80AA8}">
      <dsp:nvSpPr>
        <dsp:cNvPr id="0" name=""/>
        <dsp:cNvSpPr/>
      </dsp:nvSpPr>
      <dsp:spPr>
        <a:xfrm>
          <a:off x="1373" y="3389908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الاحتياج الحالي</a:t>
          </a:r>
        </a:p>
      </dsp:txBody>
      <dsp:txXfrm>
        <a:off x="31453" y="3419988"/>
        <a:ext cx="1094054" cy="966857"/>
      </dsp:txXfrm>
    </dsp:sp>
    <dsp:sp modelId="{A9B23458-9F4B-4CAD-BA32-45E57A811C9B}">
      <dsp:nvSpPr>
        <dsp:cNvPr id="0" name=""/>
        <dsp:cNvSpPr/>
      </dsp:nvSpPr>
      <dsp:spPr>
        <a:xfrm>
          <a:off x="1373" y="4519497"/>
          <a:ext cx="1154214" cy="102701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0</a:t>
          </a:r>
        </a:p>
      </dsp:txBody>
      <dsp:txXfrm>
        <a:off x="31453" y="4549577"/>
        <a:ext cx="1094054" cy="966857"/>
      </dsp:txXfrm>
    </dsp:sp>
    <dsp:sp modelId="{F03F77D6-0867-4D08-8997-43D5B056C098}">
      <dsp:nvSpPr>
        <dsp:cNvPr id="0" name=""/>
        <dsp:cNvSpPr/>
      </dsp:nvSpPr>
      <dsp:spPr>
        <a:xfrm>
          <a:off x="1373" y="5649086"/>
          <a:ext cx="1154214" cy="10270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>
        <a:off x="31453" y="5679166"/>
        <a:ext cx="1094054" cy="966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08DC7C3-84B4-4A2F-9C04-92A22D5A9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B094356-823F-4347-A7A9-01B8676C6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7E208BD-5B88-4683-A540-BFE7550C8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0E10C3-292C-4C22-A83E-B2301E63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108D4D7-228A-48AA-9D3C-CA60806E5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0255383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85B6A9-CFFD-4BB6-B207-63A22156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60D0095-F17E-4C12-8336-A239F8C28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703C879-21E8-4A66-A038-F8C2A831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403A58E-9C88-4B4F-A49B-124E7144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7013C70-D092-4976-B32F-B3E81928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5755560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BEA7C2-B092-45E0-B894-82C1F93C0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7B87FE-D570-4836-92A1-12CD8DB06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D48342E-3AAC-44E7-8848-31B229DA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8E9034A-FE0F-4AB1-A972-31864220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4FE3492-63F8-4B5D-A52B-95687F849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0412590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3DC18C-A9F5-4AC4-A8DB-E04C4C41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60719CA-B534-4786-8A9D-39BD6ADC3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38EDC19-8BBB-4CFC-8205-4B50C2F2F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AB97122-6BD0-4F8C-BE06-F0681267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D1E5587-B8A1-4756-87EE-9EA1A464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3D34FC4-718C-4ED7-9E09-5C0036A2F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30745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5E58541-3B23-46FC-B63B-31724BFC2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7C71244-F6ED-4350-801F-09F1CB735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EB20D4A-C220-4BA7-967B-5C11082B2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C57A818-0680-4E17-966B-BF17D0188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EBC3ABA-EF70-4150-ABF9-B1AEE8F09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9AE720F-D6B9-4749-A96B-633DC54C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D33C526-015E-4D86-8B5E-7A1ACBBB1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BC7B00F-105B-472F-B62D-21B32C85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6186543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61FAE9-04D5-438D-99C9-A0F14306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4D12573-89E3-4086-AB7F-72F63368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F658955-18FD-4195-A4B3-E9976FB3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248CB26-6EB2-4AA1-BF5D-F9FBA8CE3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668588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7D59AC0-DAFD-4D05-A14E-CCED9186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41B9662-987F-4085-8F77-B5F85FE7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B21F5C0-F9DF-4116-93A7-B33850BCF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8644428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4B285E8-B572-4642-A1F3-FAE3095F2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CB78E3E-0FBC-4AB9-97FF-E3975C45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DFE3BFD-E821-4431-B73C-118643050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7DC652F-F0BF-46FB-A47A-812455C69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225DCDA-31F0-4C18-A86C-257B7FE7E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DEA0B26-7B7E-4180-B014-7F6F6690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85849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6704D00-2499-416E-B6B7-54C50323E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2ED9298-4304-48D8-A7A3-9ADE63C3B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1C10613-FF38-4415-A5BC-5999DD64D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9664390-C47D-4ED5-9425-A7085E97C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E082971-0D2B-4248-9DFC-480370B50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4A4C91D-DD47-49F1-98D9-D3F8917D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52343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C849661-214B-4ED0-9EC3-257022FC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13F4111-BB0C-42D1-B03E-D0AE33930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4EC8028-4F34-4822-9EE8-962AD1CE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6D55AEE-A8B7-4E5F-97E3-2F9ACC328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6A798C0-F5E9-4614-BA11-03733455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6341485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3D89FD7-B016-4965-8789-73670FCF12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FD49C53-A442-4377-9EBE-CE423DBF4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A892607-BE55-4BEC-89F6-E3438013F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29FCC6A-0F0C-4042-AD05-6DBD2085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B1172B5-4FB2-4EC5-8799-2A3FBC55E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8355703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7FE0BA2-5F56-43D8-9BBB-2EE7CF733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6417C9B-4AC9-4F93-B648-927EEFEEA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44BF180-1F47-4562-800D-19BBE0169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576A9-09DF-4AF2-AF8F-11447C4998A5}" type="datetimeFigureOut">
              <a:rPr lang="ar-SA" smtClean="0"/>
              <a:t>30/01/45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0B74434-ECB7-4E48-B612-D56DE12AD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46C007C-A4FF-406A-AB31-FBE25A017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C9EA1-D4D8-4966-A5B8-E4467551CB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887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50A29D9-1EF8-4F49-81BD-48951C4E44E5}"/>
              </a:ext>
            </a:extLst>
          </p:cNvPr>
          <p:cNvSpPr txBox="1"/>
          <p:nvPr/>
        </p:nvSpPr>
        <p:spPr>
          <a:xfrm>
            <a:off x="3334586" y="1684381"/>
            <a:ext cx="5849678" cy="184358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معادلة بناء الاحتياج المدرسي</a:t>
            </a:r>
          </a:p>
          <a:p>
            <a:pPr algn="ctr">
              <a:lnSpc>
                <a:spcPct val="150000"/>
              </a:lnSpc>
            </a:pPr>
            <a:r>
              <a:rPr lang="ar-S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 ومؤشرات – شفافية ووضوح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12FF64D-583E-4C21-8B5C-AA3E4B153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730" y="506166"/>
            <a:ext cx="2199959" cy="1178215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2CC5FC0-8CDC-4AC4-9CBA-507C7F2BB03E}"/>
              </a:ext>
            </a:extLst>
          </p:cNvPr>
          <p:cNvSpPr txBox="1"/>
          <p:nvPr/>
        </p:nvSpPr>
        <p:spPr>
          <a:xfrm>
            <a:off x="8149809" y="5577501"/>
            <a:ext cx="2440092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إعداد وتقديم</a:t>
            </a:r>
          </a:p>
          <a:p>
            <a:pPr algn="ctr"/>
            <a:r>
              <a:rPr lang="ar-SA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أ.عادل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سعد الميلبي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6ADCBF8-8711-434B-8940-8F45257C3C02}"/>
              </a:ext>
            </a:extLst>
          </p:cNvPr>
          <p:cNvSpPr txBox="1"/>
          <p:nvPr/>
        </p:nvSpPr>
        <p:spPr>
          <a:xfrm>
            <a:off x="4398390" y="5362058"/>
            <a:ext cx="270516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فريق العمل</a:t>
            </a:r>
          </a:p>
          <a:p>
            <a:pPr algn="ctr"/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منسوبو إدارة التجهيزات المدرسية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25509E6-CFFB-4ABF-96FA-EC11222ACEE3}"/>
              </a:ext>
            </a:extLst>
          </p:cNvPr>
          <p:cNvSpPr txBox="1"/>
          <p:nvPr/>
        </p:nvSpPr>
        <p:spPr>
          <a:xfrm>
            <a:off x="232375" y="5577503"/>
            <a:ext cx="3119765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إشراف عام</a:t>
            </a:r>
          </a:p>
          <a:p>
            <a:pPr algn="ctr"/>
            <a:r>
              <a:rPr lang="ar-SA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أ.عبدالهادي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علي المطرفي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F4726A1-7BC0-4450-AE98-13EF62C385DC}"/>
              </a:ext>
            </a:extLst>
          </p:cNvPr>
          <p:cNvSpPr txBox="1"/>
          <p:nvPr/>
        </p:nvSpPr>
        <p:spPr>
          <a:xfrm>
            <a:off x="4378372" y="3510014"/>
            <a:ext cx="3690434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ar-SA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sz="3600" dirty="0">
                <a:solidFill>
                  <a:srgbClr val="ED7D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رضا المستفيد هدف </a:t>
            </a:r>
            <a:r>
              <a:rPr lang="ar-SA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endParaRPr lang="ar-SA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EF1D1BA0-C615-4E53-9412-8E6DBE8E80DA}"/>
              </a:ext>
            </a:extLst>
          </p:cNvPr>
          <p:cNvSpPr txBox="1"/>
          <p:nvPr/>
        </p:nvSpPr>
        <p:spPr>
          <a:xfrm>
            <a:off x="140010" y="105144"/>
            <a:ext cx="18473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1">
            <a:spAutoFit/>
          </a:bodyPr>
          <a:lstStyle/>
          <a:p>
            <a:pPr algn="ctr"/>
            <a:endParaRPr lang="ar-SA" sz="1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9AED7967-4DED-40C7-AE7F-428D6BE35D81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F35D7B3F-B18E-49AE-AF3D-457D2BDE1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5D53A6D4-C7B1-4EA0-891B-4ED71906D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81B6D547-9F13-4384-8183-E7D8109EBDFD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16" name="صورة 15">
                <a:extLst>
                  <a:ext uri="{FF2B5EF4-FFF2-40B4-BE49-F238E27FC236}">
                    <a16:creationId xmlns:a16="http://schemas.microsoft.com/office/drawing/2014/main" id="{C6BD789F-90F9-4D1C-83A6-064DD2D0B8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7" name="صورة 16">
                <a:extLst>
                  <a:ext uri="{FF2B5EF4-FFF2-40B4-BE49-F238E27FC236}">
                    <a16:creationId xmlns:a16="http://schemas.microsoft.com/office/drawing/2014/main" id="{55342690-DFD6-42C3-A890-722ED6F536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8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E0A66F14-43BF-4963-9E30-A63838B91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0906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0CC98022-C224-4C47-BE3D-974595D46E7E}"/>
              </a:ext>
            </a:extLst>
          </p:cNvPr>
          <p:cNvSpPr txBox="1"/>
          <p:nvPr/>
        </p:nvSpPr>
        <p:spPr>
          <a:xfrm>
            <a:off x="9968760" y="359618"/>
            <a:ext cx="1925528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r-SA"/>
            </a:defPPr>
            <a:lvl1pPr>
              <a:defRPr sz="5400">
                <a:solidFill>
                  <a:schemeClr val="accent5"/>
                </a:solidFill>
                <a:latin typeface="Calibri" panose="020F0502020204030204" pitchFamily="34" charset="0"/>
                <a:cs typeface="mohammad bold art 1" pitchFamily="2" charset="-78"/>
              </a:defRPr>
            </a:lvl1pPr>
          </a:lstStyle>
          <a:p>
            <a:r>
              <a:rPr lang="ar-SA" dirty="0"/>
              <a:t>مقدمة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C55B8F9-555A-4E07-A6E0-7A44CF5454B3}"/>
              </a:ext>
            </a:extLst>
          </p:cNvPr>
          <p:cNvSpPr txBox="1"/>
          <p:nvPr/>
        </p:nvSpPr>
        <p:spPr>
          <a:xfrm>
            <a:off x="2286000" y="2123578"/>
            <a:ext cx="7341781" cy="26108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تتسم العمليات الاشرافية بالتنوع والترابط واختلاف وجهات النظر وهي بهذه الخصائص تخلق مجالا خصبا لقبول الأفكار وابتكار آليات عمل تواكب متطلبات المرحلة الحالية بغية تحقيق أهدافها المنشودة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B3420E5-64FB-4E32-93E6-1CE1639DDD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524" y="3937991"/>
            <a:ext cx="3530951" cy="2824760"/>
          </a:xfrm>
          <a:prstGeom prst="rect">
            <a:avLst/>
          </a:prstGeom>
        </p:spPr>
      </p:pic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DDD9E77-CFE5-4933-8B97-EFCAFB60D68E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CE10117C-A80A-4195-A27E-9B337D798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593EDAD3-A83C-4E40-9B89-A50864F06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5CFD196A-E37E-4549-8773-74E3D687A030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44946EFC-0B90-4F16-838F-0E3843C64E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0" name="صورة 9">
                <a:extLst>
                  <a:ext uri="{FF2B5EF4-FFF2-40B4-BE49-F238E27FC236}">
                    <a16:creationId xmlns:a16="http://schemas.microsoft.com/office/drawing/2014/main" id="{153949E9-174E-45EA-B469-3BF7AC5ACA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1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23ECFBD2-F303-4ABE-ACCD-6FD4AE1EC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858278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6BACF31C-3C33-4ABF-A664-A8C882F41E49}"/>
              </a:ext>
            </a:extLst>
          </p:cNvPr>
          <p:cNvSpPr txBox="1"/>
          <p:nvPr/>
        </p:nvSpPr>
        <p:spPr>
          <a:xfrm>
            <a:off x="9545480" y="361507"/>
            <a:ext cx="2331087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r-SA"/>
            </a:defPPr>
            <a:lvl1pPr>
              <a:defRPr sz="5400">
                <a:solidFill>
                  <a:schemeClr val="accent5"/>
                </a:solidFill>
                <a:latin typeface="Calibri" panose="020F0502020204030204" pitchFamily="34" charset="0"/>
                <a:cs typeface="mohammad bold art 1" pitchFamily="2" charset="-78"/>
              </a:defRPr>
            </a:lvl1pPr>
          </a:lstStyle>
          <a:p>
            <a:r>
              <a:rPr lang="ar-SA" dirty="0"/>
              <a:t>الأهداف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4B541AED-9969-4F6E-8A85-C6DFCD74A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82" y="2958824"/>
            <a:ext cx="2200847" cy="1713124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93308EDD-3EC6-4567-BBF6-746861731F13}"/>
              </a:ext>
            </a:extLst>
          </p:cNvPr>
          <p:cNvSpPr txBox="1"/>
          <p:nvPr/>
        </p:nvSpPr>
        <p:spPr>
          <a:xfrm>
            <a:off x="1129177" y="1771767"/>
            <a:ext cx="10058400" cy="44208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تفسير الممارسات الإشرافية لعمليات تحديد الاحتياج المدرسي داخل إدارة التجهيزات المدرسية بطريقة أيسر فهما.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بناء آلية موضوعية لتحديد الاحتياج المدرسي.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إشراك المستفيدين في عمليات تحديد الاحتياج المدرسي المرتبطة بهم.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استحداث نسب ومؤشرات أداء دورية معلنة توجه الإدارة والمستفيدين نحو استثمار الشراكات المجتمعية في جوانب العجز.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4B997580-846B-40B9-88B1-24B779E649DB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59D58F6B-BC2A-4EE9-8AE5-5414729C1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A8079B65-DAE7-4A86-A35F-90CA8CC20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8D56AD28-FEA0-4D51-896C-5B12BE06B417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CC01F395-331C-4C62-8A96-4CDDC6745C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0" name="صورة 9">
                <a:extLst>
                  <a:ext uri="{FF2B5EF4-FFF2-40B4-BE49-F238E27FC236}">
                    <a16:creationId xmlns:a16="http://schemas.microsoft.com/office/drawing/2014/main" id="{A766149B-50DC-4534-80C5-AE1A5984D8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1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0A1087D1-E95F-49AA-AA67-CEDE2F10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633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4472097B-C574-45A9-B10C-B29ECB5E46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5363397"/>
              </p:ext>
            </p:extLst>
          </p:nvPr>
        </p:nvGraphicFramePr>
        <p:xfrm>
          <a:off x="1318437" y="138223"/>
          <a:ext cx="9484241" cy="662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A8F940D-7CF2-4280-A290-09417DC8C6D2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77C952D8-1E5C-4A3F-B0A1-73DEE989E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DF0CEA25-7B62-4454-AA3F-6C0C86F33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905DC673-6589-4884-A7F2-DD90FE7FF32E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7" name="صورة 6">
                <a:extLst>
                  <a:ext uri="{FF2B5EF4-FFF2-40B4-BE49-F238E27FC236}">
                    <a16:creationId xmlns:a16="http://schemas.microsoft.com/office/drawing/2014/main" id="{332F4E2E-5A42-4803-8771-4392C15EAC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B9DC138C-9646-4699-9A2A-9AF9AC3FE0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9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A72F733E-6D78-4B2E-8610-900F91FAF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3633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18D899-D41A-4743-B984-FA51E97FA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A18D899-D41A-4743-B984-FA51E97FAD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0EC91D-0396-4C51-A7C0-8CCF7CCC7E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A10EC91D-0396-4C51-A7C0-8CCF7CCC7E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BC67EF-EDB9-4BC0-A25E-F303CC95B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06BC67EF-EDB9-4BC0-A25E-F303CC95B4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D3A2DA-79A7-4E33-A08B-8E6A8C66D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DED3A2DA-79A7-4E33-A08B-8E6A8C66D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A51EE2-6AE3-4E3E-B46A-3D052B851E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8A51EE2-6AE3-4E3E-B46A-3D052B851E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9548B7-6AF9-4679-88CB-7DA7F0755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339548B7-6AF9-4679-88CB-7DA7F0755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F3F0DB-22E7-4976-BC57-99CCC04998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9F3F0DB-22E7-4976-BC57-99CCC04998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291E58-67AF-4CCE-BC3F-1CA4FB4D7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18291E58-67AF-4CCE-BC3F-1CA4FB4D70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6F773339-42FB-4FB6-B602-7106971F8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2803157"/>
              </p:ext>
            </p:extLst>
          </p:nvPr>
        </p:nvGraphicFramePr>
        <p:xfrm>
          <a:off x="893134" y="124933"/>
          <a:ext cx="10405731" cy="6608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10EC987B-2E43-439A-A9BA-4620185628C7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7AC05BFF-80A1-4D8D-B368-583CCAC15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A806B64D-F96B-4482-8817-817A626B2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13DFAB83-142D-42BE-82A9-3DAE249C19ED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7" name="صورة 6">
                <a:extLst>
                  <a:ext uri="{FF2B5EF4-FFF2-40B4-BE49-F238E27FC236}">
                    <a16:creationId xmlns:a16="http://schemas.microsoft.com/office/drawing/2014/main" id="{C8371AF7-12AE-40EB-8E9A-9F3359B626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C0B25D5E-265A-4D30-B5ED-8A6C7623EA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9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EE623E5B-D0E3-41D3-A2C6-1E150C941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513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783BF8-99CF-4D4C-ABC4-C5B38AC43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9783BF8-99CF-4D4C-ABC4-C5B38AC43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9783BF8-99CF-4D4C-ABC4-C5B38AC43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D9783BF8-99CF-4D4C-ABC4-C5B38AC43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4A9862-1EA6-4D4E-A7B5-8AABF82AC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244A9862-1EA6-4D4E-A7B5-8AABF82AC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244A9862-1EA6-4D4E-A7B5-8AABF82AC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244A9862-1EA6-4D4E-A7B5-8AABF82AC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9442B7-20E1-4BD5-9014-E93F98E5C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279442B7-20E1-4BD5-9014-E93F98E5C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279442B7-20E1-4BD5-9014-E93F98E5C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279442B7-20E1-4BD5-9014-E93F98E5C7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D48AA1-7902-4F0C-AD9F-5400DCCB7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BD48AA1-7902-4F0C-AD9F-5400DCCB7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5BD48AA1-7902-4F0C-AD9F-5400DCCB7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BD48AA1-7902-4F0C-AD9F-5400DCCB79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0996E1-A074-48CD-B3D1-737B1A012A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1F0996E1-A074-48CD-B3D1-737B1A012A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1F0996E1-A074-48CD-B3D1-737B1A012A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1F0996E1-A074-48CD-B3D1-737B1A012A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980C2E-2FD0-4B5C-BEC1-F9B7E6F63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0980C2E-2FD0-4B5C-BEC1-F9B7E6F63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0980C2E-2FD0-4B5C-BEC1-F9B7E6F63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0980C2E-2FD0-4B5C-BEC1-F9B7E6F63C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52531A-9A7E-48A4-9889-D78A039F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352531A-9A7E-48A4-9889-D78A039F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352531A-9A7E-48A4-9889-D78A039F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3352531A-9A7E-48A4-9889-D78A039FF7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5E8C81-DBB8-49C5-8931-1B31E54DC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F45E8C81-DBB8-49C5-8931-1B31E54DC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F45E8C81-DBB8-49C5-8931-1B31E54DC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F45E8C81-DBB8-49C5-8931-1B31E54DCF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725F2D-FB7B-4A36-8843-C6CAA5283F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AE725F2D-FB7B-4A36-8843-C6CAA5283F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AE725F2D-FB7B-4A36-8843-C6CAA5283F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AE725F2D-FB7B-4A36-8843-C6CAA5283F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F2C3BB-001C-4CAF-8B4A-7A5B585D0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BF2C3BB-001C-4CAF-8B4A-7A5B585D0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BF2C3BB-001C-4CAF-8B4A-7A5B585D0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DBF2C3BB-001C-4CAF-8B4A-7A5B585D0D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A0045B-E2C8-4BF7-A6F9-C2985156A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6A0045B-E2C8-4BF7-A6F9-C2985156A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6A0045B-E2C8-4BF7-A6F9-C2985156A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6A0045B-E2C8-4BF7-A6F9-C2985156A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A45A0-3CCE-4C92-A052-56130E570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CBDA45A0-3CCE-4C92-A052-56130E570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CBDA45A0-3CCE-4C92-A052-56130E570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graphicEl>
                                              <a:dgm id="{CBDA45A0-3CCE-4C92-A052-56130E5709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176056-BC6E-4125-B063-EBB4C6C87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D3176056-BC6E-4125-B063-EBB4C6C87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D3176056-BC6E-4125-B063-EBB4C6C87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D3176056-BC6E-4125-B063-EBB4C6C87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5583C0-79D6-4D86-B946-FDD9923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4E5583C0-79D6-4D86-B946-FDD9923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E5583C0-79D6-4D86-B946-FDD9923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4E5583C0-79D6-4D86-B946-FDD9923A25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C4B3E-E7B3-403B-AE13-07D728FE7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AAEC4B3E-E7B3-403B-AE13-07D728FE7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AAEC4B3E-E7B3-403B-AE13-07D728FE7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AAEC4B3E-E7B3-403B-AE13-07D728FE7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719FB7-A46C-4D89-A532-EAB64C0EA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DB719FB7-A46C-4D89-A532-EAB64C0EA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DB719FB7-A46C-4D89-A532-EAB64C0EA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>
                                            <p:graphicEl>
                                              <a:dgm id="{DB719FB7-A46C-4D89-A532-EAB64C0EA7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1CC50A-9719-45DC-9693-159EB2297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D1CC50A-9719-45DC-9693-159EB2297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0D1CC50A-9719-45DC-9693-159EB2297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>
                                            <p:graphicEl>
                                              <a:dgm id="{0D1CC50A-9719-45DC-9693-159EB22970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EEB29B7C-4A90-41B3-9C2C-A236D3EF8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4969419"/>
              </p:ext>
            </p:extLst>
          </p:nvPr>
        </p:nvGraphicFramePr>
        <p:xfrm>
          <a:off x="148856" y="95693"/>
          <a:ext cx="11908465" cy="6677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46314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FC21532-755A-4BB5-9801-6BBAE666B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5FC21532-755A-4BB5-9801-6BBAE666B3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29C7A7-B8B3-4772-87AD-9187FC632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8629C7A7-B8B3-4772-87AD-9187FC632E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3F25E9-ED08-4093-91AB-E1B091BF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E03F25E9-ED08-4093-91AB-E1B091BF4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2CE671-C118-4548-88CC-6DA69B2E9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2F2CE671-C118-4548-88CC-6DA69B2E9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B235DF-AB36-4610-8CFF-181A3F96B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0EB235DF-AB36-4610-8CFF-181A3F96B7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FB3385-D9CF-4A08-BEAD-A51E307F1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3CFB3385-D9CF-4A08-BEAD-A51E307F1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297CDD-8109-4D20-B3F6-E167E4179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5B297CDD-8109-4D20-B3F6-E167E4179B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8F9D90-9742-4918-8068-C6DEFA34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>
                                            <p:graphicEl>
                                              <a:dgm id="{A78F9D90-9742-4918-8068-C6DEFA34CB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B56C182-0603-4EAA-9436-B0486288B2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4B56C182-0603-4EAA-9436-B0486288B2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1DDCFE-2672-49C1-8A48-8268805A4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>
                                            <p:graphicEl>
                                              <a:dgm id="{E81DDCFE-2672-49C1-8A48-8268805A4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1E7E32-CA36-49CD-A1BB-E2D3BD4B4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001E7E32-CA36-49CD-A1BB-E2D3BD4B43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EA08294-7FF3-4474-8BA7-72BF25CE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">
                                            <p:graphicEl>
                                              <a:dgm id="{DEA08294-7FF3-4474-8BA7-72BF25CE1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63AC90-4544-426C-90E2-6EE3F82AC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C563AC90-4544-426C-90E2-6EE3F82AC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D08555-DDE4-474B-ADC0-C9295351D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CAD08555-DDE4-474B-ADC0-C9295351D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FB8144-6A2F-49C8-8E9A-078655CA3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C4FB8144-6A2F-49C8-8E9A-078655CA3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B92C47-7209-4293-882D-5D470A2C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">
                                            <p:graphicEl>
                                              <a:dgm id="{33B92C47-7209-4293-882D-5D470A2CB1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BA80EC3-C97C-439C-9582-608DE62A7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BBA80EC3-C97C-439C-9582-608DE62A77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E0B53F-083C-4601-9053-ADA6E968BB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">
                                            <p:graphicEl>
                                              <a:dgm id="{E6E0B53F-083C-4601-9053-ADA6E968BB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5A9A2A-6C3D-4E1B-BD9E-56A8FCF80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">
                                            <p:graphicEl>
                                              <a:dgm id="{F85A9A2A-6C3D-4E1B-BD9E-56A8FCF80A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902CDFE-776E-48B4-A056-49BFF448C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">
                                            <p:graphicEl>
                                              <a:dgm id="{E902CDFE-776E-48B4-A056-49BFF448C6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729E5E-A9B8-4ABD-B4C5-7FCAA75B0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">
                                            <p:graphicEl>
                                              <a:dgm id="{89729E5E-A9B8-4ABD-B4C5-7FCAA75B01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7A4FC4-8B50-4B08-B933-5F7CCF8F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">
                                            <p:graphicEl>
                                              <a:dgm id="{AB7A4FC4-8B50-4B08-B933-5F7CCF8F7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EDE29A-9D52-414C-A87E-45154DDD2D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">
                                            <p:graphicEl>
                                              <a:dgm id="{F4EDE29A-9D52-414C-A87E-45154DDD2D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93D3C2-0C90-4543-8EC3-2A6FF164D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">
                                            <p:graphicEl>
                                              <a:dgm id="{2F93D3C2-0C90-4543-8EC3-2A6FF164D2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E12DAB5-C944-42E2-9D42-FDCB3D8E0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">
                                            <p:graphicEl>
                                              <a:dgm id="{5E12DAB5-C944-42E2-9D42-FDCB3D8E0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C14A6E4-94C4-42CC-8757-4B4FEC0FF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">
                                            <p:graphicEl>
                                              <a:dgm id="{5C14A6E4-94C4-42CC-8757-4B4FEC0FF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D72CBD-9164-42DF-ADA5-61C0E31A1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">
                                            <p:graphicEl>
                                              <a:dgm id="{79D72CBD-9164-42DF-ADA5-61C0E31A1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9007D4-515E-4610-9DC8-5F27D82EF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">
                                            <p:graphicEl>
                                              <a:dgm id="{6B9007D4-515E-4610-9DC8-5F27D82EF6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A8D85D5-7707-4CA2-A7F9-58713EA1B6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">
                                            <p:graphicEl>
                                              <a:dgm id="{0A8D85D5-7707-4CA2-A7F9-58713EA1B6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A4D4A37-4B73-4366-81C9-4DE24A26CD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">
                                            <p:graphicEl>
                                              <a:dgm id="{BA4D4A37-4B73-4366-81C9-4DE24A26CD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638529-7C93-4B1A-8F35-612E20A4A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">
                                            <p:graphicEl>
                                              <a:dgm id="{EA638529-7C93-4B1A-8F35-612E20A4A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B9BC87-22CA-4C9A-8672-76698903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3">
                                            <p:graphicEl>
                                              <a:dgm id="{18B9BC87-22CA-4C9A-8672-76698903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119A175-2B9F-43FA-84B2-0C817FCFF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">
                                            <p:graphicEl>
                                              <a:dgm id="{0119A175-2B9F-43FA-84B2-0C817FCFF2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B23458-9F4B-4CAD-BA32-45E57A811C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">
                                            <p:graphicEl>
                                              <a:dgm id="{A9B23458-9F4B-4CAD-BA32-45E57A811C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CA83FA6-F2C2-4D56-AD15-A6BBE2D66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">
                                            <p:graphicEl>
                                              <a:dgm id="{ECA83FA6-F2C2-4D56-AD15-A6BBE2D66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61CA83-E3C6-4E50-8DD3-D7732A5EA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3">
                                            <p:graphicEl>
                                              <a:dgm id="{1861CA83-E3C6-4E50-8DD3-D7732A5EAB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9616A9-8332-4AED-95C1-E5B3FF0BD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3">
                                            <p:graphicEl>
                                              <a:dgm id="{A89616A9-8332-4AED-95C1-E5B3FF0BD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810411-B95B-450F-84BE-A88284323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3">
                                            <p:graphicEl>
                                              <a:dgm id="{0C810411-B95B-450F-84BE-A88284323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B36A7C-87A8-4559-AD7A-BEE2D69FC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3">
                                            <p:graphicEl>
                                              <a:dgm id="{6CB36A7C-87A8-4559-AD7A-BEE2D69FC8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B02582-B4C1-4E9B-A5E4-94F0A7B87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3">
                                            <p:graphicEl>
                                              <a:dgm id="{74B02582-B4C1-4E9B-A5E4-94F0A7B873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7BDCF-CAD2-48E9-AAED-C43D05448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3">
                                            <p:graphicEl>
                                              <a:dgm id="{B497BDCF-CAD2-48E9-AAED-C43D05448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656572-049C-4682-A51D-7202D63E5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3">
                                            <p:graphicEl>
                                              <a:dgm id="{B6656572-049C-4682-A51D-7202D63E54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9AE440-1CFC-4947-BBFC-9DE023F72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3">
                                            <p:graphicEl>
                                              <a:dgm id="{ED9AE440-1CFC-4947-BBFC-9DE023F724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F6B6F8F-60BE-4DC7-B0CA-4F4FB810E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3">
                                            <p:graphicEl>
                                              <a:dgm id="{3F6B6F8F-60BE-4DC7-B0CA-4F4FB810E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161A96-2404-4EB9-A6AD-E6AD5B57A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3">
                                            <p:graphicEl>
                                              <a:dgm id="{11161A96-2404-4EB9-A6AD-E6AD5B57A1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239A9A6-E433-4A39-B298-4C986D159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3">
                                            <p:graphicEl>
                                              <a:dgm id="{B239A9A6-E433-4A39-B298-4C986D1599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1549E0-4C63-4C63-A5F2-B5FA9CBA3D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3">
                                            <p:graphicEl>
                                              <a:dgm id="{891549E0-4C63-4C63-A5F2-B5FA9CBA3D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0284B0-1414-4ECF-8D0C-667D2006C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3">
                                            <p:graphicEl>
                                              <a:dgm id="{130284B0-1414-4ECF-8D0C-667D2006CA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03F77D6-0867-4D08-8997-43D5B056C0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3">
                                            <p:graphicEl>
                                              <a:dgm id="{F03F77D6-0867-4D08-8997-43D5B056C0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C32814-47AE-4DAD-83FD-C71A0B26B2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">
                                            <p:graphicEl>
                                              <a:dgm id="{43C32814-47AE-4DAD-83FD-C71A0B26B2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4FB08C-5BB5-4CF6-BDF5-C9FC96B1F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3">
                                            <p:graphicEl>
                                              <a:dgm id="{494FB08C-5BB5-4CF6-BDF5-C9FC96B1FC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E2A599-74B8-4A75-9326-591435B45F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500"/>
                                        <p:tgtEl>
                                          <p:spTgt spid="3">
                                            <p:graphicEl>
                                              <a:dgm id="{33E2A599-74B8-4A75-9326-591435B45F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EEB29B7C-4A90-41B3-9C2C-A236D3EF8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688134"/>
              </p:ext>
            </p:extLst>
          </p:nvPr>
        </p:nvGraphicFramePr>
        <p:xfrm>
          <a:off x="148856" y="95693"/>
          <a:ext cx="11908465" cy="6677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3386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FC21532-755A-4BB5-9801-6BBAE666B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5FC21532-755A-4BB5-9801-6BBAE666B3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29C7A7-B8B3-4772-87AD-9187FC632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8629C7A7-B8B3-4772-87AD-9187FC632E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3F25E9-ED08-4093-91AB-E1B091BF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E03F25E9-ED08-4093-91AB-E1B091BF4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2CE671-C118-4548-88CC-6DA69B2E9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2F2CE671-C118-4548-88CC-6DA69B2E9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B235DF-AB36-4610-8CFF-181A3F96B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0EB235DF-AB36-4610-8CFF-181A3F96B7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FB3385-D9CF-4A08-BEAD-A51E307F1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3CFB3385-D9CF-4A08-BEAD-A51E307F1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297CDD-8109-4D20-B3F6-E167E4179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5B297CDD-8109-4D20-B3F6-E167E4179B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8F9D90-9742-4918-8068-C6DEFA34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>
                                            <p:graphicEl>
                                              <a:dgm id="{A78F9D90-9742-4918-8068-C6DEFA34CB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B56C182-0603-4EAA-9436-B0486288B2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4B56C182-0603-4EAA-9436-B0486288B2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1DDCFE-2672-49C1-8A48-8268805A4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>
                                            <p:graphicEl>
                                              <a:dgm id="{E81DDCFE-2672-49C1-8A48-8268805A4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1E7E32-CA36-49CD-A1BB-E2D3BD4B4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001E7E32-CA36-49CD-A1BB-E2D3BD4B43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EA08294-7FF3-4474-8BA7-72BF25CE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">
                                            <p:graphicEl>
                                              <a:dgm id="{DEA08294-7FF3-4474-8BA7-72BF25CE1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63AC90-4544-426C-90E2-6EE3F82AC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C563AC90-4544-426C-90E2-6EE3F82AC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B92C47-7209-4293-882D-5D470A2C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33B92C47-7209-4293-882D-5D470A2CB1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BA80EC3-C97C-439C-9582-608DE62A7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BBA80EC3-C97C-439C-9582-608DE62A77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E0B53F-083C-4601-9053-ADA6E968BB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">
                                            <p:graphicEl>
                                              <a:dgm id="{E6E0B53F-083C-4601-9053-ADA6E968BB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5A9A2A-6C3D-4E1B-BD9E-56A8FCF80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F85A9A2A-6C3D-4E1B-BD9E-56A8FCF80A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EDE29A-9D52-414C-A87E-45154DDD2D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F4EDE29A-9D52-414C-A87E-45154DDD2D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F93D3C2-0C90-4543-8EC3-2A6FF164D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">
                                            <p:graphicEl>
                                              <a:dgm id="{2F93D3C2-0C90-4543-8EC3-2A6FF164D2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E12DAB5-C944-42E2-9D42-FDCB3D8E0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">
                                            <p:graphicEl>
                                              <a:dgm id="{5E12DAB5-C944-42E2-9D42-FDCB3D8E0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C14A6E4-94C4-42CC-8757-4B4FEC0FF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>
                                            <p:graphicEl>
                                              <a:dgm id="{5C14A6E4-94C4-42CC-8757-4B4FEC0FF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D72CBD-9164-42DF-ADA5-61C0E31A1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">
                                            <p:graphicEl>
                                              <a:dgm id="{79D72CBD-9164-42DF-ADA5-61C0E31A1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9007D4-515E-4610-9DC8-5F27D82EF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">
                                            <p:graphicEl>
                                              <a:dgm id="{6B9007D4-515E-4610-9DC8-5F27D82EF6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638529-7C93-4B1A-8F35-612E20A4A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">
                                            <p:graphicEl>
                                              <a:dgm id="{EA638529-7C93-4B1A-8F35-612E20A4A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B9BC87-22CA-4C9A-8672-76698903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">
                                            <p:graphicEl>
                                              <a:dgm id="{18B9BC87-22CA-4C9A-8672-76698903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119A175-2B9F-43FA-84B2-0C817FCFF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">
                                            <p:graphicEl>
                                              <a:dgm id="{0119A175-2B9F-43FA-84B2-0C817FCFF2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B23458-9F4B-4CAD-BA32-45E57A811C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">
                                            <p:graphicEl>
                                              <a:dgm id="{A9B23458-9F4B-4CAD-BA32-45E57A811C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810411-B95B-450F-84BE-A88284323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">
                                            <p:graphicEl>
                                              <a:dgm id="{0C810411-B95B-450F-84BE-A88284323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B36A7C-87A8-4559-AD7A-BEE2D69FC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">
                                            <p:graphicEl>
                                              <a:dgm id="{6CB36A7C-87A8-4559-AD7A-BEE2D69FC8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B02582-B4C1-4E9B-A5E4-94F0A7B87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3">
                                            <p:graphicEl>
                                              <a:dgm id="{74B02582-B4C1-4E9B-A5E4-94F0A7B873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7BDCF-CAD2-48E9-AAED-C43D05448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3">
                                            <p:graphicEl>
                                              <a:dgm id="{B497BDCF-CAD2-48E9-AAED-C43D05448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656572-049C-4682-A51D-7202D63E5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3">
                                            <p:graphicEl>
                                              <a:dgm id="{B6656572-049C-4682-A51D-7202D63E54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9AE440-1CFC-4947-BBFC-9DE023F72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>
                                            <p:graphicEl>
                                              <a:dgm id="{ED9AE440-1CFC-4947-BBFC-9DE023F724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239A9A6-E433-4A39-B298-4C986D159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">
                                            <p:graphicEl>
                                              <a:dgm id="{B239A9A6-E433-4A39-B298-4C986D1599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1549E0-4C63-4C63-A5F2-B5FA9CBA3D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">
                                            <p:graphicEl>
                                              <a:dgm id="{891549E0-4C63-4C63-A5F2-B5FA9CBA3D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0284B0-1414-4ECF-8D0C-667D2006C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3">
                                            <p:graphicEl>
                                              <a:dgm id="{130284B0-1414-4ECF-8D0C-667D2006CA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03F77D6-0867-4D08-8997-43D5B056C0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3">
                                            <p:graphicEl>
                                              <a:dgm id="{F03F77D6-0867-4D08-8997-43D5B056C0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4CC3C1E-DC13-4ED8-A199-8CC1B6A84C8F}"/>
              </a:ext>
            </a:extLst>
          </p:cNvPr>
          <p:cNvSpPr txBox="1"/>
          <p:nvPr/>
        </p:nvSpPr>
        <p:spPr>
          <a:xfrm>
            <a:off x="3858047" y="2767280"/>
            <a:ext cx="4475905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تطبيق لمنجز حالي في</a:t>
            </a:r>
          </a:p>
          <a:p>
            <a:pPr algn="ctr"/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 إدارة التجهيزات المدرسية</a:t>
            </a: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9BE08BB6-69F2-471D-9032-1F456F120A64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4DF2B55C-BC7D-4CB4-B238-6222D85A1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C9F27EE-B06A-45AF-903C-42E84E6AA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B724F414-959B-4DA6-A5C8-C8E7FF26830A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7" name="صورة 6">
                <a:extLst>
                  <a:ext uri="{FF2B5EF4-FFF2-40B4-BE49-F238E27FC236}">
                    <a16:creationId xmlns:a16="http://schemas.microsoft.com/office/drawing/2014/main" id="{662F849D-727A-4545-9919-A87699675D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2EDBB3FB-DBDC-48ED-AE99-B3F755E6B4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9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089A5FAC-CF56-430D-8ED6-9B51899A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01564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10BC50-2B1A-4764-9946-BBC2779FA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952" y="0"/>
            <a:ext cx="4850256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87C3E0A-DD53-4778-9BC5-1E9AD1463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2" y="0"/>
            <a:ext cx="4850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73036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BEAB6CD-16F5-4047-BD6E-FE6D16650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C5585249-EDB2-452A-A52E-18B46976E7AF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A97B6C97-77E8-40A1-A92A-4D0B7012B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33E9C174-BF5D-43F4-8B89-3AE04C0F0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CD8AB801-EC9A-416F-988C-B8BE20AAB066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7" name="صورة 6">
                <a:extLst>
                  <a:ext uri="{FF2B5EF4-FFF2-40B4-BE49-F238E27FC236}">
                    <a16:creationId xmlns:a16="http://schemas.microsoft.com/office/drawing/2014/main" id="{22634AF7-0E75-484C-9DF8-669000DDA1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4E221450-9A73-4668-89C5-EC6FDB4F4F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9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3C542C96-C597-4D95-A745-762B96E2A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006540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9BDD5E9-8C92-451D-BD57-B0C29DF54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61" y="0"/>
            <a:ext cx="4850256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66A52A3-9C7B-4EE3-B2A2-8A5BC0F87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83" y="0"/>
            <a:ext cx="4850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1018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9BDB7B8-C389-44ED-9C85-914C0D6B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349" y="1430590"/>
            <a:ext cx="9473014" cy="4283393"/>
          </a:xfrm>
          <a:prstGeom prst="rect">
            <a:avLst/>
          </a:prstGeom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22084741-D1A7-4C14-8C77-1118EE759C57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C9B9BDB-8A45-4CD1-80C0-2F299FAA1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6C6561E0-3D51-4161-809F-17B040CF3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FF1590EC-06A9-4E93-8962-C0ED0BD997F1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B43EC54C-B4BF-4676-A569-354C44D9F9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AF902E51-E45E-4E88-BBBE-9B2E979BFF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0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36F908E3-8886-4566-9F9E-87FEF5CB6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562049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EEE2892-0F61-46B0-88ED-3DD9FD6F0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467" y="1430062"/>
            <a:ext cx="10230494" cy="4508237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5FAA20EE-3782-49A6-896A-0571530E8089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5511F1F8-2F9D-4CDB-93A4-DF4D4E4CE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C0E99AE2-7C8E-4B95-8E99-500386DF5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49CE344F-A5C6-492F-AA0F-DBC3E7C06580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80F4F6ED-705C-4D3F-AA85-B9C0447FFE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09CB6B58-63BF-4AAA-AB48-82ECA37A22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0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358A79EE-98D5-4B78-9C2A-AA437A0E4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75643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46771776-F6A1-4FBC-B40B-EF55EF4F3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448" y="1255768"/>
            <a:ext cx="9892513" cy="4796370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A4A3A8F5-8AEC-4F1B-8FCE-E7B535E032A4}"/>
              </a:ext>
            </a:extLst>
          </p:cNvPr>
          <p:cNvGrpSpPr/>
          <p:nvPr/>
        </p:nvGrpSpPr>
        <p:grpSpPr>
          <a:xfrm>
            <a:off x="10388145" y="305214"/>
            <a:ext cx="1499888" cy="1499888"/>
            <a:chOff x="7003750" y="2554122"/>
            <a:chExt cx="1499888" cy="1499888"/>
          </a:xfrm>
        </p:grpSpPr>
        <p:sp>
          <p:nvSpPr>
            <p:cNvPr id="4" name="شكل بيضاوي 3">
              <a:extLst>
                <a:ext uri="{FF2B5EF4-FFF2-40B4-BE49-F238E27FC236}">
                  <a16:creationId xmlns:a16="http://schemas.microsoft.com/office/drawing/2014/main" id="{1F0B87F9-F6A5-4825-BF33-4DF1369D2181}"/>
                </a:ext>
              </a:extLst>
            </p:cNvPr>
            <p:cNvSpPr/>
            <p:nvPr/>
          </p:nvSpPr>
          <p:spPr>
            <a:xfrm>
              <a:off x="7003750" y="2554122"/>
              <a:ext cx="1499888" cy="14998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5818"/>
                <a:satOff val="-23979"/>
                <a:lumOff val="2465"/>
                <a:alphaOff val="0"/>
              </a:schemeClr>
            </a:fillRef>
            <a:effectRef idx="0">
              <a:schemeClr val="accent2">
                <a:hueOff val="-415818"/>
                <a:satOff val="-23979"/>
                <a:lumOff val="24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67884BFF-5027-41A7-9572-2970BDA1E7C2}"/>
                </a:ext>
              </a:extLst>
            </p:cNvPr>
            <p:cNvSpPr txBox="1"/>
            <p:nvPr/>
          </p:nvSpPr>
          <p:spPr>
            <a:xfrm>
              <a:off x="7223404" y="2773776"/>
              <a:ext cx="1060580" cy="1060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2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مؤشر</a:t>
              </a:r>
            </a:p>
            <a:p>
              <a:pPr marL="0" lvl="0" indent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2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التغطية العام</a:t>
              </a:r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0CFBC64D-94D5-48F7-8F3C-0C2BF546BC28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2D9E3436-4F09-467A-B02C-5BF27F702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3F2FC8AF-2D31-48FC-BC10-EF9619A7F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53A2F574-E07E-4311-8F5C-0F70D8176CEC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16" name="صورة 15">
                <a:extLst>
                  <a:ext uri="{FF2B5EF4-FFF2-40B4-BE49-F238E27FC236}">
                    <a16:creationId xmlns:a16="http://schemas.microsoft.com/office/drawing/2014/main" id="{061E6219-3F20-4234-B45B-94F374ACF7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7" name="صورة 16">
                <a:extLst>
                  <a:ext uri="{FF2B5EF4-FFF2-40B4-BE49-F238E27FC236}">
                    <a16:creationId xmlns:a16="http://schemas.microsoft.com/office/drawing/2014/main" id="{1876FC73-B248-474B-8AD8-A1AE523D48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8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0EFAE8F9-6811-459D-B759-3D4E598DD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405084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BE2BCB35-9984-41FC-8261-BF72047C90B1}"/>
              </a:ext>
            </a:extLst>
          </p:cNvPr>
          <p:cNvSpPr txBox="1"/>
          <p:nvPr/>
        </p:nvSpPr>
        <p:spPr>
          <a:xfrm>
            <a:off x="9338793" y="329609"/>
            <a:ext cx="2622834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5400" dirty="0">
                <a:solidFill>
                  <a:schemeClr val="accent5"/>
                </a:solidFill>
                <a:latin typeface="Calibri" panose="020F0502020204030204" pitchFamily="34" charset="0"/>
                <a:cs typeface="mohammad bold art 1" pitchFamily="2" charset="-78"/>
              </a:rPr>
              <a:t>التوصيات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EFC453E-AE7F-4090-AAF1-42222BC023BA}"/>
              </a:ext>
            </a:extLst>
          </p:cNvPr>
          <p:cNvSpPr txBox="1"/>
          <p:nvPr/>
        </p:nvSpPr>
        <p:spPr>
          <a:xfrm>
            <a:off x="1347868" y="1376974"/>
            <a:ext cx="10592964" cy="439062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تحديد أسبوع ثابت في العام الدراسي لتأكيد استكمال البيانات العامة في نظام نور للمدارس.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اصدار تقرير احصائي معتمد من قبل الإدارة يحدث في كل عام دراسي.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الاستفادة من التقارير الإحصائية الصادرة من الهيئة العامة للإحصاء.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استكمال مكونات المعادلة لجميع الأصناف والإعلان عنها.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اصدار نسخة إلكترونية مبدئية على ملفات اكسل لتيسير حساب الاحتياج للمستفيد.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اشراك المستفيدين في تحديد احتياجهم من خلال محددات المعادلة أثناء الزيارات الميدانية.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دراسة آلية أولوية الصرف وبناء معادلة موضوعية لها.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42C6AB5-0EBD-4BD6-B69A-A54CDC526A6C}"/>
              </a:ext>
            </a:extLst>
          </p:cNvPr>
          <p:cNvSpPr txBox="1"/>
          <p:nvPr/>
        </p:nvSpPr>
        <p:spPr>
          <a:xfrm>
            <a:off x="3181238" y="3499273"/>
            <a:ext cx="171072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الشفافية والوضوح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8680663-3367-47A1-9D40-FB3041BBB207}"/>
              </a:ext>
            </a:extLst>
          </p:cNvPr>
          <p:cNvSpPr txBox="1"/>
          <p:nvPr/>
        </p:nvSpPr>
        <p:spPr>
          <a:xfrm>
            <a:off x="-83667" y="4699825"/>
            <a:ext cx="173477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الموضوعية والرضا</a:t>
            </a:r>
          </a:p>
        </p:txBody>
      </p:sp>
      <p:pic>
        <p:nvPicPr>
          <p:cNvPr id="1026" name="Picture 2" descr="ÙØªÙØ¬Ø© Ø¨Ø­Ø« Ø§ÙØµÙØ± Ø¹Ù Ø§ÙØªÙØµÙØ§Øª">
            <a:extLst>
              <a:ext uri="{FF2B5EF4-FFF2-40B4-BE49-F238E27FC236}">
                <a16:creationId xmlns:a16="http://schemas.microsoft.com/office/drawing/2014/main" id="{BFC9AEEC-718B-42FC-86C6-FE5E69CE1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39" y="2274538"/>
            <a:ext cx="1959934" cy="195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95EEDAD-791F-4EAD-B6FA-2EAFA3E9E21B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0BC392C5-255C-45A0-9889-CD001E88C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E83E9E0A-8EF1-4E37-855F-6C0BDA04A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10" name="مجموعة 9">
              <a:extLst>
                <a:ext uri="{FF2B5EF4-FFF2-40B4-BE49-F238E27FC236}">
                  <a16:creationId xmlns:a16="http://schemas.microsoft.com/office/drawing/2014/main" id="{C512DA06-8E69-4B41-8336-722345F6695F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11" name="صورة 10">
                <a:extLst>
                  <a:ext uri="{FF2B5EF4-FFF2-40B4-BE49-F238E27FC236}">
                    <a16:creationId xmlns:a16="http://schemas.microsoft.com/office/drawing/2014/main" id="{BDFCE96D-0E44-4C4E-9534-C91B43D109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2" name="صورة 11">
                <a:extLst>
                  <a:ext uri="{FF2B5EF4-FFF2-40B4-BE49-F238E27FC236}">
                    <a16:creationId xmlns:a16="http://schemas.microsoft.com/office/drawing/2014/main" id="{AF7AB692-C199-405C-AE1F-A91E85B213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3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9BB4741E-98A0-4EE7-A6A8-84A865E56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5182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مستقيم 1">
            <a:extLst>
              <a:ext uri="{FF2B5EF4-FFF2-40B4-BE49-F238E27FC236}">
                <a16:creationId xmlns:a16="http://schemas.microsoft.com/office/drawing/2014/main" id="{DA58B7B4-132D-4E8B-ACF2-124CE9368E98}"/>
              </a:ext>
            </a:extLst>
          </p:cNvPr>
          <p:cNvCxnSpPr/>
          <p:nvPr/>
        </p:nvCxnSpPr>
        <p:spPr>
          <a:xfrm>
            <a:off x="7421525" y="175437"/>
            <a:ext cx="0" cy="6507126"/>
          </a:xfrm>
          <a:prstGeom prst="line">
            <a:avLst/>
          </a:prstGeom>
          <a:ln w="190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27C67C-4D79-40AC-BF0D-50A7DEA4EB6A}"/>
              </a:ext>
            </a:extLst>
          </p:cNvPr>
          <p:cNvSpPr txBox="1"/>
          <p:nvPr/>
        </p:nvSpPr>
        <p:spPr>
          <a:xfrm>
            <a:off x="7791413" y="1868300"/>
            <a:ext cx="399108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2DB855"/>
                </a:solidFill>
                <a:cs typeface="mohammad bold art 1" pitchFamily="2" charset="-78"/>
              </a:rPr>
              <a:t>كل الشكر والتقدير للحضور الكريم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A23CCFF-B8C0-4339-B538-1267F6743E2D}"/>
              </a:ext>
            </a:extLst>
          </p:cNvPr>
          <p:cNvSpPr txBox="1"/>
          <p:nvPr/>
        </p:nvSpPr>
        <p:spPr>
          <a:xfrm>
            <a:off x="2348517" y="916090"/>
            <a:ext cx="287793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accent5"/>
                </a:solidFill>
                <a:cs typeface="mohammad bold art 1" pitchFamily="2" charset="-78"/>
              </a:rPr>
              <a:t>أساليب التواصل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E38AF3F-06A3-49DF-8E97-ED7270CB1C21}"/>
              </a:ext>
            </a:extLst>
          </p:cNvPr>
          <p:cNvSpPr txBox="1"/>
          <p:nvPr/>
        </p:nvSpPr>
        <p:spPr>
          <a:xfrm>
            <a:off x="775345" y="3068629"/>
            <a:ext cx="602428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2800" dirty="0">
                <a:cs typeface="mohammad bold art 1" pitchFamily="2" charset="-78"/>
              </a:rPr>
              <a:t>أبو البراء، عادل سعد الميلبي</a:t>
            </a:r>
          </a:p>
          <a:p>
            <a:pPr algn="l">
              <a:lnSpc>
                <a:spcPct val="120000"/>
              </a:lnSpc>
            </a:pPr>
            <a:r>
              <a:rPr lang="en-US" sz="3600" dirty="0">
                <a:cs typeface="mohammad bold art 1" pitchFamily="2" charset="-78"/>
              </a:rPr>
              <a:t>E-mail: vipdear</a:t>
            </a:r>
            <a:r>
              <a:rPr lang="en-US" sz="3600" dirty="0">
                <a:solidFill>
                  <a:schemeClr val="accent5"/>
                </a:solidFill>
                <a:cs typeface="mohammad bold art 1" pitchFamily="2" charset="-78"/>
              </a:rPr>
              <a:t>@</a:t>
            </a:r>
            <a:r>
              <a:rPr lang="en-US" sz="3600" dirty="0">
                <a:cs typeface="mohammad bold art 1" pitchFamily="2" charset="-78"/>
              </a:rPr>
              <a:t>Hotmail.com</a:t>
            </a:r>
          </a:p>
          <a:p>
            <a:pPr algn="l">
              <a:lnSpc>
                <a:spcPct val="120000"/>
              </a:lnSpc>
            </a:pPr>
            <a:r>
              <a:rPr lang="en-US" sz="3600" dirty="0">
                <a:cs typeface="mohammad bold art 1" pitchFamily="2" charset="-78"/>
              </a:rPr>
              <a:t>Twitter: </a:t>
            </a:r>
            <a:r>
              <a:rPr lang="en-US" sz="3600" dirty="0">
                <a:solidFill>
                  <a:schemeClr val="accent5"/>
                </a:solidFill>
                <a:cs typeface="mohammad bold art 1" pitchFamily="2" charset="-78"/>
              </a:rPr>
              <a:t>@</a:t>
            </a:r>
            <a:r>
              <a:rPr lang="en-US" sz="3600" dirty="0">
                <a:cs typeface="mohammad bold art 1" pitchFamily="2" charset="-78"/>
              </a:rPr>
              <a:t>AlMeelby</a:t>
            </a:r>
            <a:endParaRPr lang="ar-SA" sz="3600" dirty="0">
              <a:cs typeface="mohammad bold art 1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A474A4C4-767D-477D-900B-B5CB70952A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/>
        </p:blipFill>
        <p:spPr>
          <a:xfrm>
            <a:off x="8437740" y="3260015"/>
            <a:ext cx="2698432" cy="2503847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2B1CF4A3-8FFC-4159-B212-3C29D1682847}"/>
              </a:ext>
            </a:extLst>
          </p:cNvPr>
          <p:cNvGrpSpPr/>
          <p:nvPr/>
        </p:nvGrpSpPr>
        <p:grpSpPr>
          <a:xfrm>
            <a:off x="-12032" y="0"/>
            <a:ext cx="12212053" cy="6858000"/>
            <a:chOff x="-12032" y="0"/>
            <a:chExt cx="12212053" cy="6858000"/>
          </a:xfrm>
        </p:grpSpPr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53748A7C-2202-4400-9E6B-7A19FDA0E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589901" y="4164436"/>
              <a:ext cx="1610120" cy="2693564"/>
            </a:xfrm>
            <a:prstGeom prst="rect">
              <a:avLst/>
            </a:prstGeom>
            <a:noFill/>
          </p:spPr>
        </p:pic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D0EDBEE4-9DAB-44CB-8C06-1E4E0D4D3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-12032" y="0"/>
              <a:ext cx="2783305" cy="3285714"/>
            </a:xfrm>
            <a:prstGeom prst="rect">
              <a:avLst/>
            </a:prstGeom>
          </p:spPr>
        </p:pic>
        <p:grpSp>
          <p:nvGrpSpPr>
            <p:cNvPr id="13" name="مجموعة 12">
              <a:extLst>
                <a:ext uri="{FF2B5EF4-FFF2-40B4-BE49-F238E27FC236}">
                  <a16:creationId xmlns:a16="http://schemas.microsoft.com/office/drawing/2014/main" id="{85CB33B9-9DEB-443D-9820-3439D1CA3E62}"/>
                </a:ext>
              </a:extLst>
            </p:cNvPr>
            <p:cNvGrpSpPr/>
            <p:nvPr/>
          </p:nvGrpSpPr>
          <p:grpSpPr>
            <a:xfrm>
              <a:off x="105340" y="502864"/>
              <a:ext cx="1001566" cy="736392"/>
              <a:chOff x="6497053" y="1765091"/>
              <a:chExt cx="1711534" cy="1258388"/>
            </a:xfrm>
          </p:grpSpPr>
          <p:pic>
            <p:nvPicPr>
              <p:cNvPr id="14" name="صورة 13">
                <a:extLst>
                  <a:ext uri="{FF2B5EF4-FFF2-40B4-BE49-F238E27FC236}">
                    <a16:creationId xmlns:a16="http://schemas.microsoft.com/office/drawing/2014/main" id="{5B9FC345-2887-48F7-BC88-67D1F2C78E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189" b="51087"/>
              <a:stretch/>
            </p:blipFill>
            <p:spPr>
              <a:xfrm>
                <a:off x="6497053" y="1765091"/>
                <a:ext cx="1711533" cy="629194"/>
              </a:xfrm>
              <a:prstGeom prst="rect">
                <a:avLst/>
              </a:prstGeom>
            </p:spPr>
          </p:pic>
          <p:pic>
            <p:nvPicPr>
              <p:cNvPr id="15" name="صورة 14">
                <a:extLst>
                  <a:ext uri="{FF2B5EF4-FFF2-40B4-BE49-F238E27FC236}">
                    <a16:creationId xmlns:a16="http://schemas.microsoft.com/office/drawing/2014/main" id="{2F11E43E-B97D-4426-AC72-96C3335FC7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51087" r="32189"/>
              <a:stretch/>
            </p:blipFill>
            <p:spPr>
              <a:xfrm>
                <a:off x="6497053" y="2394285"/>
                <a:ext cx="1711534" cy="629194"/>
              </a:xfrm>
              <a:prstGeom prst="rect">
                <a:avLst/>
              </a:prstGeom>
            </p:spPr>
          </p:pic>
        </p:grpSp>
      </p:grpSp>
      <p:pic>
        <p:nvPicPr>
          <p:cNvPr id="16" name="Picture 2" descr="ÙØªÙØ¬Ø© Ø¨Ø­Ø« Ø§ÙØµÙØ± Ø¹Ù Ø±Ø¤ÙØ©">
            <a:extLst>
              <a:ext uri="{FF2B5EF4-FFF2-40B4-BE49-F238E27FC236}">
                <a16:creationId xmlns:a16="http://schemas.microsoft.com/office/drawing/2014/main" id="{F874A9D5-8738-48F0-A246-9F8962129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27" y="5895631"/>
            <a:ext cx="712566" cy="4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023634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478</Words>
  <Application>Microsoft Office PowerPoint</Application>
  <PresentationFormat>شاشة عريضة</PresentationFormat>
  <Paragraphs>148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Calibri Light</vt:lpstr>
      <vt:lpstr>Calibri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Adel</dc:creator>
  <cp:lastModifiedBy>Adel Saad S. Almeelby</cp:lastModifiedBy>
  <cp:revision>149</cp:revision>
  <dcterms:created xsi:type="dcterms:W3CDTF">2019-03-08T07:00:53Z</dcterms:created>
  <dcterms:modified xsi:type="dcterms:W3CDTF">2023-08-16T12:08:59Z</dcterms:modified>
</cp:coreProperties>
</file>