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79" r:id="rId1"/>
  </p:sldMasterIdLst>
  <p:sldIdLst>
    <p:sldId id="275" r:id="rId2"/>
  </p:sldIdLst>
  <p:sldSz cx="9144000" cy="6858000" type="screen4x3"/>
  <p:notesSz cx="6858000" cy="9144000"/>
  <p:embeddedFontLst>
    <p:embeddedFont>
      <p:font typeface="Al-Mohanad" pitchFamily="2" charset="-78"/>
      <p:regular r:id="rId3"/>
    </p:embeddedFont>
    <p:embeddedFont>
      <p:font typeface="Al-Mohanad Bold" panose="02060603050605020204" pitchFamily="18" charset="-78"/>
      <p:regular r:id="rId4"/>
    </p:embeddedFont>
    <p:embeddedFont>
      <p:font typeface="Helvetica Light" panose="020B0500000000000000" pitchFamily="34" charset="0"/>
      <p:regular r:id="rId5"/>
    </p:embeddedFont>
    <p:embeddedFont>
      <p:font typeface="Lato" panose="020F0502020204030203" pitchFamily="34" charset="0"/>
      <p:regular r:id="rId6"/>
      <p:bold r:id="rId7"/>
      <p:italic r:id="rId8"/>
      <p:boldItalic r:id="rId9"/>
    </p:embeddedFont>
    <p:embeddedFont>
      <p:font typeface="Lato Black" panose="020F0502020204030203" pitchFamily="34" charset="0"/>
      <p:bold r:id="rId10"/>
      <p:boldItalic r:id="rId11"/>
    </p:embeddedFont>
  </p:embeddedFontLst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6" autoAdjust="0"/>
    <p:restoredTop sz="94660"/>
  </p:normalViewPr>
  <p:slideViewPr>
    <p:cSldViewPr snapToGrid="0">
      <p:cViewPr varScale="1">
        <p:scale>
          <a:sx n="86" d="100"/>
          <a:sy n="86" d="100"/>
        </p:scale>
        <p:origin x="14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ableStyles" Target="tableStyles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786040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5482867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ivis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5234726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161795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8160101" y="-95055"/>
            <a:ext cx="250732" cy="635001"/>
          </a:xfrm>
          <a:prstGeom prst="roundRect">
            <a:avLst>
              <a:gd name="adj" fmla="val 20716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219075">
              <a:defRPr sz="3200">
                <a:solidFill>
                  <a:srgbClr val="FFFFFF"/>
                </a:solidFill>
              </a:defRPr>
            </a:pPr>
            <a:endParaRPr sz="1200" kern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3" name="Shape 3"/>
          <p:cNvSpPr>
            <a:spLocks noGrp="1"/>
          </p:cNvSpPr>
          <p:nvPr>
            <p:ph type="sldNum" sz="quarter" idx="2"/>
          </p:nvPr>
        </p:nvSpPr>
        <p:spPr>
          <a:xfrm>
            <a:off x="8201051" y="107961"/>
            <a:ext cx="168831" cy="22383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normAutofit/>
          </a:bodyPr>
          <a:lstStyle>
            <a:lvl1pPr>
              <a:defRPr sz="75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algn="ctr" defTabSz="219075"/>
            <a:fld id="{86CB4B4D-7CA3-9044-876B-883B54F8677D}" type="slidenum">
              <a:rPr lang="ar-SA" kern="0" smtClean="0"/>
              <a:pPr algn="ctr" defTabSz="219075"/>
              <a:t>‹#›</a:t>
            </a:fld>
            <a:endParaRPr lang="ar-SA" kern="0"/>
          </a:p>
        </p:txBody>
      </p:sp>
    </p:spTree>
    <p:extLst>
      <p:ext uri="{BB962C8B-B14F-4D97-AF65-F5344CB8AC3E}">
        <p14:creationId xmlns:p14="http://schemas.microsoft.com/office/powerpoint/2010/main" val="3035849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</p:sldLayoutIdLst>
  <p:transition spd="med"/>
  <p:txStyles>
    <p:titleStyle>
      <a:lvl1pPr algn="ctr" defTabSz="219075">
        <a:defRPr sz="4200">
          <a:latin typeface="+mn-lt"/>
          <a:ea typeface="+mn-ea"/>
          <a:cs typeface="+mn-cs"/>
          <a:sym typeface="Helvetica Light"/>
        </a:defRPr>
      </a:lvl1pPr>
      <a:lvl2pPr indent="85725" algn="ctr" defTabSz="219075">
        <a:defRPr sz="4200">
          <a:latin typeface="+mn-lt"/>
          <a:ea typeface="+mn-ea"/>
          <a:cs typeface="+mn-cs"/>
          <a:sym typeface="Helvetica Light"/>
        </a:defRPr>
      </a:lvl2pPr>
      <a:lvl3pPr indent="171450" algn="ctr" defTabSz="219075">
        <a:defRPr sz="4200">
          <a:latin typeface="+mn-lt"/>
          <a:ea typeface="+mn-ea"/>
          <a:cs typeface="+mn-cs"/>
          <a:sym typeface="Helvetica Light"/>
        </a:defRPr>
      </a:lvl3pPr>
      <a:lvl4pPr indent="257175" algn="ctr" defTabSz="219075">
        <a:defRPr sz="4200">
          <a:latin typeface="+mn-lt"/>
          <a:ea typeface="+mn-ea"/>
          <a:cs typeface="+mn-cs"/>
          <a:sym typeface="Helvetica Light"/>
        </a:defRPr>
      </a:lvl4pPr>
      <a:lvl5pPr indent="342900" algn="ctr" defTabSz="219075">
        <a:defRPr sz="4200">
          <a:latin typeface="+mn-lt"/>
          <a:ea typeface="+mn-ea"/>
          <a:cs typeface="+mn-cs"/>
          <a:sym typeface="Helvetica Light"/>
        </a:defRPr>
      </a:lvl5pPr>
      <a:lvl6pPr indent="428625" algn="ctr" defTabSz="219075">
        <a:defRPr sz="4200">
          <a:latin typeface="+mn-lt"/>
          <a:ea typeface="+mn-ea"/>
          <a:cs typeface="+mn-cs"/>
          <a:sym typeface="Helvetica Light"/>
        </a:defRPr>
      </a:lvl6pPr>
      <a:lvl7pPr indent="514350" algn="ctr" defTabSz="219075">
        <a:defRPr sz="4200">
          <a:latin typeface="+mn-lt"/>
          <a:ea typeface="+mn-ea"/>
          <a:cs typeface="+mn-cs"/>
          <a:sym typeface="Helvetica Light"/>
        </a:defRPr>
      </a:lvl7pPr>
      <a:lvl8pPr indent="600075" algn="ctr" defTabSz="219075">
        <a:defRPr sz="4200">
          <a:latin typeface="+mn-lt"/>
          <a:ea typeface="+mn-ea"/>
          <a:cs typeface="+mn-cs"/>
          <a:sym typeface="Helvetica Light"/>
        </a:defRPr>
      </a:lvl8pPr>
      <a:lvl9pPr indent="685800" algn="ctr" defTabSz="219075">
        <a:defRPr sz="4200">
          <a:latin typeface="+mn-lt"/>
          <a:ea typeface="+mn-ea"/>
          <a:cs typeface="+mn-cs"/>
          <a:sym typeface="Helvetica Light"/>
        </a:defRPr>
      </a:lvl9pPr>
    </p:titleStyle>
    <p:bodyStyle>
      <a:lvl1pPr marL="231511" indent="-231511" defTabSz="219075">
        <a:spcBef>
          <a:spcPts val="1575"/>
        </a:spcBef>
        <a:buSzPct val="75000"/>
        <a:buChar char="•"/>
        <a:defRPr sz="750">
          <a:solidFill>
            <a:srgbClr val="656565"/>
          </a:solidFill>
          <a:latin typeface="Lato"/>
          <a:ea typeface="Lato"/>
          <a:cs typeface="Lato"/>
          <a:sym typeface="Lato"/>
        </a:defRPr>
      </a:lvl1pPr>
      <a:lvl2pPr marL="259292" indent="-92604" defTabSz="219075">
        <a:spcBef>
          <a:spcPts val="1575"/>
        </a:spcBef>
        <a:buSzPct val="75000"/>
        <a:buChar char="•"/>
        <a:defRPr sz="750">
          <a:solidFill>
            <a:srgbClr val="656565"/>
          </a:solidFill>
          <a:latin typeface="Lato"/>
          <a:ea typeface="Lato"/>
          <a:cs typeface="Lato"/>
          <a:sym typeface="Lato"/>
        </a:defRPr>
      </a:lvl2pPr>
      <a:lvl3pPr marL="425979" indent="-92604" defTabSz="219075">
        <a:spcBef>
          <a:spcPts val="1575"/>
        </a:spcBef>
        <a:buSzPct val="75000"/>
        <a:buChar char="•"/>
        <a:defRPr sz="750">
          <a:solidFill>
            <a:srgbClr val="656565"/>
          </a:solidFill>
          <a:latin typeface="Lato"/>
          <a:ea typeface="Lato"/>
          <a:cs typeface="Lato"/>
          <a:sym typeface="Lato"/>
        </a:defRPr>
      </a:lvl3pPr>
      <a:lvl4pPr marL="592667" indent="-92604" defTabSz="219075">
        <a:spcBef>
          <a:spcPts val="1575"/>
        </a:spcBef>
        <a:buSzPct val="75000"/>
        <a:buChar char="•"/>
        <a:defRPr sz="750">
          <a:solidFill>
            <a:srgbClr val="656565"/>
          </a:solidFill>
          <a:latin typeface="Lato"/>
          <a:ea typeface="Lato"/>
          <a:cs typeface="Lato"/>
          <a:sym typeface="Lato"/>
        </a:defRPr>
      </a:lvl4pPr>
      <a:lvl5pPr marL="759354" indent="-92604" defTabSz="219075">
        <a:spcBef>
          <a:spcPts val="1575"/>
        </a:spcBef>
        <a:buSzPct val="75000"/>
        <a:buChar char="•"/>
        <a:defRPr sz="750">
          <a:solidFill>
            <a:srgbClr val="656565"/>
          </a:solidFill>
          <a:latin typeface="Lato"/>
          <a:ea typeface="Lato"/>
          <a:cs typeface="Lato"/>
          <a:sym typeface="Lato"/>
        </a:defRPr>
      </a:lvl5pPr>
      <a:lvl6pPr marL="926042" indent="-92604" defTabSz="219075">
        <a:spcBef>
          <a:spcPts val="1575"/>
        </a:spcBef>
        <a:buSzPct val="75000"/>
        <a:buChar char="•"/>
        <a:defRPr sz="750">
          <a:solidFill>
            <a:srgbClr val="656565"/>
          </a:solidFill>
          <a:latin typeface="Lato"/>
          <a:ea typeface="Lato"/>
          <a:cs typeface="Lato"/>
          <a:sym typeface="Lato"/>
        </a:defRPr>
      </a:lvl6pPr>
      <a:lvl7pPr marL="1092729" indent="-92604" defTabSz="219075">
        <a:spcBef>
          <a:spcPts val="1575"/>
        </a:spcBef>
        <a:buSzPct val="75000"/>
        <a:buChar char="•"/>
        <a:defRPr sz="750">
          <a:solidFill>
            <a:srgbClr val="656565"/>
          </a:solidFill>
          <a:latin typeface="Lato"/>
          <a:ea typeface="Lato"/>
          <a:cs typeface="Lato"/>
          <a:sym typeface="Lato"/>
        </a:defRPr>
      </a:lvl7pPr>
      <a:lvl8pPr marL="1259417" indent="-92604" defTabSz="219075">
        <a:spcBef>
          <a:spcPts val="1575"/>
        </a:spcBef>
        <a:buSzPct val="75000"/>
        <a:buChar char="•"/>
        <a:defRPr sz="750">
          <a:solidFill>
            <a:srgbClr val="656565"/>
          </a:solidFill>
          <a:latin typeface="Lato"/>
          <a:ea typeface="Lato"/>
          <a:cs typeface="Lato"/>
          <a:sym typeface="Lato"/>
        </a:defRPr>
      </a:lvl8pPr>
      <a:lvl9pPr marL="1426104" indent="-92604" defTabSz="219075">
        <a:spcBef>
          <a:spcPts val="1575"/>
        </a:spcBef>
        <a:buSzPct val="75000"/>
        <a:buChar char="•"/>
        <a:defRPr sz="750">
          <a:solidFill>
            <a:srgbClr val="656565"/>
          </a:solidFill>
          <a:latin typeface="Lato"/>
          <a:ea typeface="Lato"/>
          <a:cs typeface="Lato"/>
          <a:sym typeface="Lato"/>
        </a:defRPr>
      </a:lvl9pPr>
    </p:bodyStyle>
    <p:otherStyle>
      <a:lvl1pPr algn="ctr" defTabSz="219075">
        <a:defRPr sz="750">
          <a:solidFill>
            <a:schemeClr val="tx1"/>
          </a:solidFill>
          <a:latin typeface="+mn-lt"/>
          <a:ea typeface="+mn-ea"/>
          <a:cs typeface="+mn-cs"/>
          <a:sym typeface="Lato Black"/>
        </a:defRPr>
      </a:lvl1pPr>
      <a:lvl2pPr indent="85725" algn="ctr" defTabSz="219075">
        <a:defRPr sz="750">
          <a:solidFill>
            <a:schemeClr val="tx1"/>
          </a:solidFill>
          <a:latin typeface="+mn-lt"/>
          <a:ea typeface="+mn-ea"/>
          <a:cs typeface="+mn-cs"/>
          <a:sym typeface="Lato Black"/>
        </a:defRPr>
      </a:lvl2pPr>
      <a:lvl3pPr indent="171450" algn="ctr" defTabSz="219075">
        <a:defRPr sz="750">
          <a:solidFill>
            <a:schemeClr val="tx1"/>
          </a:solidFill>
          <a:latin typeface="+mn-lt"/>
          <a:ea typeface="+mn-ea"/>
          <a:cs typeface="+mn-cs"/>
          <a:sym typeface="Lato Black"/>
        </a:defRPr>
      </a:lvl3pPr>
      <a:lvl4pPr indent="257175" algn="ctr" defTabSz="219075">
        <a:defRPr sz="750">
          <a:solidFill>
            <a:schemeClr val="tx1"/>
          </a:solidFill>
          <a:latin typeface="+mn-lt"/>
          <a:ea typeface="+mn-ea"/>
          <a:cs typeface="+mn-cs"/>
          <a:sym typeface="Lato Black"/>
        </a:defRPr>
      </a:lvl4pPr>
      <a:lvl5pPr indent="342900" algn="ctr" defTabSz="219075">
        <a:defRPr sz="750">
          <a:solidFill>
            <a:schemeClr val="tx1"/>
          </a:solidFill>
          <a:latin typeface="+mn-lt"/>
          <a:ea typeface="+mn-ea"/>
          <a:cs typeface="+mn-cs"/>
          <a:sym typeface="Lato Black"/>
        </a:defRPr>
      </a:lvl5pPr>
      <a:lvl6pPr indent="428625" algn="ctr" defTabSz="219075">
        <a:defRPr sz="750">
          <a:solidFill>
            <a:schemeClr val="tx1"/>
          </a:solidFill>
          <a:latin typeface="+mn-lt"/>
          <a:ea typeface="+mn-ea"/>
          <a:cs typeface="+mn-cs"/>
          <a:sym typeface="Lato Black"/>
        </a:defRPr>
      </a:lvl6pPr>
      <a:lvl7pPr indent="514350" algn="ctr" defTabSz="219075">
        <a:defRPr sz="750">
          <a:solidFill>
            <a:schemeClr val="tx1"/>
          </a:solidFill>
          <a:latin typeface="+mn-lt"/>
          <a:ea typeface="+mn-ea"/>
          <a:cs typeface="+mn-cs"/>
          <a:sym typeface="Lato Black"/>
        </a:defRPr>
      </a:lvl7pPr>
      <a:lvl8pPr indent="600075" algn="ctr" defTabSz="219075">
        <a:defRPr sz="750">
          <a:solidFill>
            <a:schemeClr val="tx1"/>
          </a:solidFill>
          <a:latin typeface="+mn-lt"/>
          <a:ea typeface="+mn-ea"/>
          <a:cs typeface="+mn-cs"/>
          <a:sym typeface="Lato Black"/>
        </a:defRPr>
      </a:lvl8pPr>
      <a:lvl9pPr indent="685800" algn="ctr" defTabSz="219075">
        <a:defRPr sz="750">
          <a:solidFill>
            <a:schemeClr val="tx1"/>
          </a:solidFill>
          <a:latin typeface="+mn-lt"/>
          <a:ea typeface="+mn-ea"/>
          <a:cs typeface="+mn-cs"/>
          <a:sym typeface="Lato Blac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Shape 773"/>
          <p:cNvSpPr/>
          <p:nvPr/>
        </p:nvSpPr>
        <p:spPr>
          <a:xfrm>
            <a:off x="3768703" y="2806611"/>
            <a:ext cx="1429391" cy="1246495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 rtl="1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2025" dirty="0">
                <a:latin typeface="Al-Mohanad" panose="02060603050605020204" pitchFamily="18" charset="-78"/>
                <a:cs typeface="Al-Mohanad" panose="02060603050605020204" pitchFamily="18" charset="-78"/>
              </a:rPr>
              <a:t>دور القائد المدرسي في تفعيل تقنيات التعليم</a:t>
            </a:r>
            <a:endParaRPr sz="2025" dirty="0">
              <a:latin typeface="Al-Mohanad" panose="02060603050605020204" pitchFamily="18" charset="-78"/>
              <a:cs typeface="Al-Mohanad" panose="02060603050605020204" pitchFamily="18" charset="-78"/>
            </a:endParaRPr>
          </a:p>
        </p:txBody>
      </p:sp>
      <p:sp>
        <p:nvSpPr>
          <p:cNvPr id="793" name="Shape 793"/>
          <p:cNvSpPr/>
          <p:nvPr/>
        </p:nvSpPr>
        <p:spPr>
          <a:xfrm>
            <a:off x="6539912" y="148287"/>
            <a:ext cx="2364492" cy="2693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214313" indent="-214313" algn="justLow" defTabSz="242888" rtl="1">
              <a:spcBef>
                <a:spcPts val="638"/>
              </a:spcBef>
              <a:buFont typeface="Wingdings" panose="05000000000000000000" pitchFamily="2" charset="2"/>
              <a:buChar char="q"/>
              <a:defRPr sz="1800"/>
            </a:pPr>
            <a:r>
              <a:rPr lang="ar-SA" sz="1600" dirty="0">
                <a:solidFill>
                  <a:srgbClr val="7030A0"/>
                </a:solidFill>
                <a:latin typeface="Al-Mohanad Bold" panose="02060603050605020204" pitchFamily="18" charset="-78"/>
                <a:ea typeface="Lato"/>
                <a:cs typeface="Al-Mohanad Bold" panose="02060603050605020204" pitchFamily="18" charset="-78"/>
                <a:sym typeface="Lato"/>
              </a:rPr>
              <a:t>نشر الوعي المعرفي بين المعلمين بضرورة توظيف تقنيات التعليم ودمجها بممارساتهم التعليمية.</a:t>
            </a:r>
          </a:p>
          <a:p>
            <a:pPr marL="214313" indent="-214313" algn="justLow" defTabSz="242888" rtl="1">
              <a:spcBef>
                <a:spcPts val="638"/>
              </a:spcBef>
              <a:buFont typeface="Wingdings" panose="05000000000000000000" pitchFamily="2" charset="2"/>
              <a:buChar char="q"/>
              <a:defRPr sz="1800"/>
            </a:pPr>
            <a:r>
              <a:rPr lang="ar-SA" sz="1600" dirty="0">
                <a:solidFill>
                  <a:srgbClr val="7030A0"/>
                </a:solidFill>
                <a:latin typeface="Al-Mohanad Bold" panose="02060603050605020204" pitchFamily="18" charset="-78"/>
                <a:ea typeface="Lato"/>
                <a:cs typeface="Al-Mohanad Bold" panose="02060603050605020204" pitchFamily="18" charset="-78"/>
                <a:sym typeface="Lato"/>
              </a:rPr>
              <a:t>الاطلاع على خبرات سابقة في مجال تفعيل تقنيات التعليم.</a:t>
            </a:r>
          </a:p>
          <a:p>
            <a:pPr marL="214313" indent="-214313" algn="justLow" defTabSz="242888" rtl="1">
              <a:spcBef>
                <a:spcPts val="638"/>
              </a:spcBef>
              <a:buFont typeface="Wingdings" panose="05000000000000000000" pitchFamily="2" charset="2"/>
              <a:buChar char="q"/>
              <a:defRPr sz="1800"/>
            </a:pPr>
            <a:r>
              <a:rPr lang="ar-SA" sz="1600" dirty="0">
                <a:solidFill>
                  <a:srgbClr val="7030A0"/>
                </a:solidFill>
                <a:latin typeface="Al-Mohanad Bold" panose="02060603050605020204" pitchFamily="18" charset="-78"/>
                <a:ea typeface="Lato"/>
                <a:cs typeface="Al-Mohanad Bold" panose="02060603050605020204" pitchFamily="18" charset="-78"/>
                <a:sym typeface="Lato"/>
              </a:rPr>
              <a:t> معرفة بالخصائص التعليمية للأجهزة التقنية.</a:t>
            </a:r>
          </a:p>
          <a:p>
            <a:pPr marL="214313" indent="-214313" algn="justLow" defTabSz="242888" rtl="1">
              <a:spcBef>
                <a:spcPts val="638"/>
              </a:spcBef>
              <a:buFont typeface="Wingdings" panose="05000000000000000000" pitchFamily="2" charset="2"/>
              <a:buChar char="q"/>
              <a:defRPr sz="1800"/>
            </a:pPr>
            <a:r>
              <a:rPr lang="ar-SA" sz="1600" dirty="0">
                <a:solidFill>
                  <a:srgbClr val="7030A0"/>
                </a:solidFill>
                <a:latin typeface="Al-Mohanad Bold" panose="02060603050605020204" pitchFamily="18" charset="-78"/>
                <a:ea typeface="Lato"/>
                <a:cs typeface="Al-Mohanad Bold" panose="02060603050605020204" pitchFamily="18" charset="-78"/>
                <a:sym typeface="Lato"/>
              </a:rPr>
              <a:t>السعي إلى توفير مستلزمات تفعيل تقنيات التعليم بالمدرسة.</a:t>
            </a:r>
          </a:p>
        </p:txBody>
      </p:sp>
      <p:sp>
        <p:nvSpPr>
          <p:cNvPr id="797" name="Shape 797"/>
          <p:cNvSpPr/>
          <p:nvPr/>
        </p:nvSpPr>
        <p:spPr>
          <a:xfrm>
            <a:off x="6564874" y="3205525"/>
            <a:ext cx="2333326" cy="3539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216000" indent="-216000" algn="justLow" defTabSz="242888" rtl="1">
              <a:spcBef>
                <a:spcPts val="638"/>
              </a:spcBef>
              <a:buFont typeface="Wingdings" panose="05000000000000000000" pitchFamily="2" charset="2"/>
              <a:buChar char="Ø"/>
              <a:defRPr sz="1800"/>
            </a:pPr>
            <a:r>
              <a:rPr lang="ar-SA" altLang="ar-SA" sz="1500" dirty="0">
                <a:solidFill>
                  <a:srgbClr val="0070C0"/>
                </a:solidFill>
                <a:latin typeface="Al-Mohanad Bold" panose="02060603050605020204" pitchFamily="18" charset="-78"/>
                <a:cs typeface="Al-Mohanad Bold" panose="02060603050605020204" pitchFamily="18" charset="-78"/>
              </a:rPr>
              <a:t>تقييم الوضع التقني الحالي للمدرسة لدعم الإيجابيات وعلاج السلبيات.</a:t>
            </a:r>
            <a:endParaRPr lang="ar-SA" altLang="ar-SA" sz="1500" dirty="0">
              <a:solidFill>
                <a:srgbClr val="0070C0"/>
              </a:solidFill>
              <a:latin typeface="Al-Mohanad Bold" panose="02060603050605020204" pitchFamily="18" charset="-78"/>
              <a:cs typeface="Al-Mohanad Bold" panose="02060603050605020204" pitchFamily="18" charset="-78"/>
              <a:sym typeface="Lato"/>
            </a:endParaRPr>
          </a:p>
          <a:p>
            <a:pPr marL="216000" indent="-216000" algn="justLow" defTabSz="242888" rtl="1">
              <a:spcBef>
                <a:spcPts val="638"/>
              </a:spcBef>
              <a:buFont typeface="Wingdings" panose="05000000000000000000" pitchFamily="2" charset="2"/>
              <a:buChar char="Ø"/>
              <a:defRPr sz="1800"/>
            </a:pPr>
            <a:r>
              <a:rPr lang="ar-SA" altLang="ar-SA" sz="1500" dirty="0">
                <a:solidFill>
                  <a:srgbClr val="0070C0"/>
                </a:solidFill>
                <a:latin typeface="Al-Mohanad Bold" panose="02060603050605020204" pitchFamily="18" charset="-78"/>
                <a:cs typeface="Al-Mohanad Bold" panose="02060603050605020204" pitchFamily="18" charset="-78"/>
              </a:rPr>
              <a:t>تقييم الأهداف الأساسية والإجرائية والرسالة والرؤية المستقبلية للمؤسسة التعليمية. </a:t>
            </a:r>
          </a:p>
          <a:p>
            <a:pPr marL="216000" indent="-216000" algn="justLow" defTabSz="242888" rtl="1">
              <a:spcBef>
                <a:spcPts val="638"/>
              </a:spcBef>
              <a:buFont typeface="Wingdings" panose="05000000000000000000" pitchFamily="2" charset="2"/>
              <a:buChar char="Ø"/>
              <a:defRPr sz="1800"/>
            </a:pPr>
            <a:r>
              <a:rPr lang="ar-SA" altLang="ar-SA" sz="1500" dirty="0">
                <a:solidFill>
                  <a:srgbClr val="0070C0"/>
                </a:solidFill>
                <a:latin typeface="Al-Mohanad Bold" panose="02060603050605020204" pitchFamily="18" charset="-78"/>
                <a:cs typeface="Al-Mohanad Bold" panose="02060603050605020204" pitchFamily="18" charset="-78"/>
              </a:rPr>
              <a:t> تحديد المواد والأدوات والموارد المطلوبة(ميزانية-أجهزة-دورات).</a:t>
            </a:r>
          </a:p>
          <a:p>
            <a:pPr marL="216000" indent="-216000" algn="justLow" defTabSz="242888" rtl="1">
              <a:spcBef>
                <a:spcPts val="638"/>
              </a:spcBef>
              <a:buFont typeface="Wingdings" panose="05000000000000000000" pitchFamily="2" charset="2"/>
              <a:buChar char="Ø"/>
              <a:defRPr sz="1800"/>
            </a:pPr>
            <a:r>
              <a:rPr lang="ar-SA" altLang="ar-SA" sz="1500" dirty="0">
                <a:solidFill>
                  <a:srgbClr val="0070C0"/>
                </a:solidFill>
                <a:latin typeface="Al-Mohanad Bold" panose="02060603050605020204" pitchFamily="18" charset="-78"/>
                <a:cs typeface="Al-Mohanad Bold" panose="02060603050605020204" pitchFamily="18" charset="-78"/>
              </a:rPr>
              <a:t>تقييم علاقة المؤسسة التعليمية بالجهات الخارجية ذات الاهتمام بمجال تقنيات التعليم.</a:t>
            </a:r>
          </a:p>
          <a:p>
            <a:pPr marL="216000" indent="-216000" algn="justLow" defTabSz="242888" rtl="1">
              <a:spcBef>
                <a:spcPts val="638"/>
              </a:spcBef>
              <a:buFont typeface="Wingdings" panose="05000000000000000000" pitchFamily="2" charset="2"/>
              <a:buChar char="Ø"/>
              <a:defRPr sz="1800"/>
            </a:pPr>
            <a:r>
              <a:rPr lang="ar-SA" altLang="ar-SA" sz="1500" dirty="0">
                <a:solidFill>
                  <a:srgbClr val="0070C0"/>
                </a:solidFill>
                <a:latin typeface="Al-Mohanad Bold" panose="02060603050605020204" pitchFamily="18" charset="-78"/>
                <a:cs typeface="Al-Mohanad Bold" panose="02060603050605020204" pitchFamily="18" charset="-78"/>
              </a:rPr>
              <a:t>تقييم مهارات المعلمين في استخدام وتوظيف التقنيات المتاحة.</a:t>
            </a:r>
          </a:p>
        </p:txBody>
      </p:sp>
      <p:sp>
        <p:nvSpPr>
          <p:cNvPr id="801" name="Shape 801"/>
          <p:cNvSpPr/>
          <p:nvPr/>
        </p:nvSpPr>
        <p:spPr>
          <a:xfrm>
            <a:off x="275599" y="360153"/>
            <a:ext cx="2065887" cy="253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216000" indent="-216000" algn="justLow" defTabSz="242888" rtl="1">
              <a:spcBef>
                <a:spcPts val="638"/>
              </a:spcBef>
              <a:buFont typeface="Wingdings" panose="05000000000000000000" pitchFamily="2" charset="2"/>
              <a:buChar char="Ø"/>
              <a:defRPr sz="1800"/>
            </a:pPr>
            <a:r>
              <a:rPr lang="ar-SA" sz="1500" dirty="0">
                <a:solidFill>
                  <a:srgbClr val="0070C0"/>
                </a:solidFill>
                <a:latin typeface="Al-Mohanad Bold" panose="02060603050605020204" pitchFamily="18" charset="-78"/>
                <a:ea typeface="Lato"/>
                <a:cs typeface="Al-Mohanad Bold" panose="02060603050605020204" pitchFamily="18" charset="-78"/>
                <a:sym typeface="Lato"/>
              </a:rPr>
              <a:t>التقدير والثناء.</a:t>
            </a:r>
          </a:p>
          <a:p>
            <a:pPr marL="216000" indent="-216000" algn="justLow" defTabSz="242888" rtl="1">
              <a:spcBef>
                <a:spcPts val="638"/>
              </a:spcBef>
              <a:buFont typeface="Wingdings" panose="05000000000000000000" pitchFamily="2" charset="2"/>
              <a:buChar char="Ø"/>
              <a:defRPr sz="1800"/>
            </a:pPr>
            <a:r>
              <a:rPr lang="ar-SA" sz="1500" dirty="0">
                <a:solidFill>
                  <a:srgbClr val="0070C0"/>
                </a:solidFill>
                <a:latin typeface="Al-Mohanad Bold" panose="02060603050605020204" pitchFamily="18" charset="-78"/>
                <a:ea typeface="Lato"/>
                <a:cs typeface="Al-Mohanad Bold" panose="02060603050605020204" pitchFamily="18" charset="-78"/>
                <a:sym typeface="Lato"/>
              </a:rPr>
              <a:t>توفير قاعة خاصة للمعلم .</a:t>
            </a:r>
          </a:p>
          <a:p>
            <a:pPr marL="216000" indent="-216000" algn="justLow" defTabSz="242888" rtl="1">
              <a:spcBef>
                <a:spcPts val="638"/>
              </a:spcBef>
              <a:buFont typeface="Wingdings" panose="05000000000000000000" pitchFamily="2" charset="2"/>
              <a:buChar char="Ø"/>
              <a:defRPr sz="1800"/>
            </a:pPr>
            <a:r>
              <a:rPr lang="ar-SA" sz="1500" dirty="0">
                <a:solidFill>
                  <a:srgbClr val="0070C0"/>
                </a:solidFill>
                <a:latin typeface="Al-Mohanad Bold" panose="02060603050605020204" pitchFamily="18" charset="-78"/>
                <a:ea typeface="Lato"/>
                <a:cs typeface="Al-Mohanad Bold" panose="02060603050605020204" pitchFamily="18" charset="-78"/>
                <a:sym typeface="Lato"/>
              </a:rPr>
              <a:t>المساهمة في تجهيز قاعة معلم.</a:t>
            </a:r>
          </a:p>
          <a:p>
            <a:pPr marL="216000" indent="-216000" algn="justLow" defTabSz="242888" rtl="1">
              <a:spcBef>
                <a:spcPts val="638"/>
              </a:spcBef>
              <a:buFont typeface="Wingdings" panose="05000000000000000000" pitchFamily="2" charset="2"/>
              <a:buChar char="Ø"/>
              <a:defRPr sz="1800"/>
            </a:pPr>
            <a:r>
              <a:rPr lang="ar-SA" sz="1500" dirty="0">
                <a:solidFill>
                  <a:srgbClr val="0070C0"/>
                </a:solidFill>
                <a:latin typeface="Al-Mohanad Bold" panose="02060603050605020204" pitchFamily="18" charset="-78"/>
                <a:ea typeface="Lato"/>
                <a:cs typeface="Al-Mohanad Bold" panose="02060603050605020204" pitchFamily="18" charset="-78"/>
                <a:sym typeface="Lato"/>
              </a:rPr>
              <a:t>شهادات شكر وتقدير.</a:t>
            </a:r>
          </a:p>
          <a:p>
            <a:pPr marL="216000" indent="-216000" algn="justLow" defTabSz="242888" rtl="1">
              <a:spcBef>
                <a:spcPts val="638"/>
              </a:spcBef>
              <a:buFont typeface="Wingdings" panose="05000000000000000000" pitchFamily="2" charset="2"/>
              <a:buChar char="Ø"/>
              <a:defRPr sz="1800"/>
            </a:pPr>
            <a:r>
              <a:rPr lang="ar-SA" sz="1500" dirty="0">
                <a:solidFill>
                  <a:srgbClr val="0070C0"/>
                </a:solidFill>
                <a:latin typeface="Al-Mohanad Bold" panose="02060603050605020204" pitchFamily="18" charset="-78"/>
                <a:ea typeface="Lato"/>
                <a:cs typeface="Al-Mohanad Bold" panose="02060603050605020204" pitchFamily="18" charset="-78"/>
                <a:sym typeface="Lato"/>
              </a:rPr>
              <a:t>تنفيذ مسابقات بين المعلمين.</a:t>
            </a:r>
          </a:p>
          <a:p>
            <a:pPr marL="216000" indent="-216000" algn="justLow" defTabSz="242888" rtl="1">
              <a:spcBef>
                <a:spcPts val="638"/>
              </a:spcBef>
              <a:buFont typeface="Wingdings" panose="05000000000000000000" pitchFamily="2" charset="2"/>
              <a:buChar char="Ø"/>
              <a:defRPr sz="1800"/>
            </a:pPr>
            <a:r>
              <a:rPr lang="ar-SA" sz="1500" dirty="0">
                <a:solidFill>
                  <a:srgbClr val="0070C0"/>
                </a:solidFill>
                <a:latin typeface="Al-Mohanad Bold" panose="02060603050605020204" pitchFamily="18" charset="-78"/>
                <a:ea typeface="Lato"/>
                <a:cs typeface="Al-Mohanad Bold" panose="02060603050605020204" pitchFamily="18" charset="-78"/>
                <a:sym typeface="Lato"/>
              </a:rPr>
              <a:t>جوائز تميز.</a:t>
            </a:r>
          </a:p>
          <a:p>
            <a:pPr marL="216000" indent="-216000" algn="justLow" defTabSz="242888" rtl="1">
              <a:spcBef>
                <a:spcPts val="638"/>
              </a:spcBef>
              <a:buFont typeface="Wingdings" panose="05000000000000000000" pitchFamily="2" charset="2"/>
              <a:buChar char="Ø"/>
              <a:defRPr sz="1800"/>
            </a:pPr>
            <a:r>
              <a:rPr lang="ar-SA" sz="1500" dirty="0">
                <a:solidFill>
                  <a:srgbClr val="0070C0"/>
                </a:solidFill>
                <a:latin typeface="Al-Mohanad Bold" panose="02060603050605020204" pitchFamily="18" charset="-78"/>
                <a:ea typeface="Lato"/>
                <a:cs typeface="Al-Mohanad Bold" panose="02060603050605020204" pitchFamily="18" charset="-78"/>
                <a:sym typeface="Lato"/>
              </a:rPr>
              <a:t>توثيق أعمال المعلم من خلال وسائل التواصل الاجتماعي.</a:t>
            </a:r>
            <a:endParaRPr sz="1500" dirty="0">
              <a:solidFill>
                <a:srgbClr val="0070C0"/>
              </a:solidFill>
              <a:latin typeface="Al-Mohanad Bold" panose="02060603050605020204" pitchFamily="18" charset="-78"/>
              <a:ea typeface="Lato"/>
              <a:cs typeface="Al-Mohanad Bold" panose="02060603050605020204" pitchFamily="18" charset="-78"/>
              <a:sym typeface="Lato"/>
            </a:endParaRPr>
          </a:p>
        </p:txBody>
      </p:sp>
      <p:sp>
        <p:nvSpPr>
          <p:cNvPr id="805" name="Shape 805"/>
          <p:cNvSpPr/>
          <p:nvPr/>
        </p:nvSpPr>
        <p:spPr>
          <a:xfrm>
            <a:off x="275598" y="3605889"/>
            <a:ext cx="2065887" cy="31854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214313" indent="-214313" algn="justLow" defTabSz="242888" rtl="1">
              <a:spcBef>
                <a:spcPts val="638"/>
              </a:spcBef>
              <a:buFont typeface="Wingdings" panose="05000000000000000000" pitchFamily="2" charset="2"/>
              <a:buChar char="q"/>
              <a:defRPr sz="1800"/>
            </a:pPr>
            <a:r>
              <a:rPr lang="ar-SA" sz="1600" dirty="0">
                <a:solidFill>
                  <a:srgbClr val="7030A0"/>
                </a:solidFill>
                <a:latin typeface="Al-Mohanad Bold" panose="02060603050605020204" pitchFamily="18" charset="-78"/>
                <a:ea typeface="Lato"/>
                <a:cs typeface="Al-Mohanad Bold" panose="02060603050605020204" pitchFamily="18" charset="-78"/>
                <a:sym typeface="Lato"/>
              </a:rPr>
              <a:t>الإعداد والتهيئة للارتقاء بمستوى تفعيل تقنيات التعليم بالمدرسة.</a:t>
            </a:r>
          </a:p>
          <a:p>
            <a:pPr marL="214313" indent="-214313" algn="justLow" defTabSz="242888" rtl="1">
              <a:spcBef>
                <a:spcPts val="638"/>
              </a:spcBef>
              <a:buFont typeface="Wingdings" panose="05000000000000000000" pitchFamily="2" charset="2"/>
              <a:buChar char="q"/>
              <a:defRPr sz="1800"/>
            </a:pPr>
            <a:r>
              <a:rPr lang="ar-SA" sz="1600" dirty="0">
                <a:solidFill>
                  <a:srgbClr val="7030A0"/>
                </a:solidFill>
                <a:latin typeface="Al-Mohanad Bold" panose="02060603050605020204" pitchFamily="18" charset="-78"/>
                <a:ea typeface="Lato"/>
                <a:cs typeface="Al-Mohanad Bold" panose="02060603050605020204" pitchFamily="18" charset="-78"/>
                <a:sym typeface="Lato"/>
              </a:rPr>
              <a:t>تضمين مفهوم تقنيات التعليم في الخطط المستقبلية للمدرسة.</a:t>
            </a:r>
          </a:p>
          <a:p>
            <a:pPr marL="214313" indent="-214313" algn="justLow" defTabSz="242888" rtl="1">
              <a:spcBef>
                <a:spcPts val="638"/>
              </a:spcBef>
              <a:buFont typeface="Wingdings" panose="05000000000000000000" pitchFamily="2" charset="2"/>
              <a:buChar char="q"/>
              <a:defRPr sz="1800"/>
            </a:pPr>
            <a:r>
              <a:rPr lang="ar-SA" sz="1600" dirty="0">
                <a:solidFill>
                  <a:srgbClr val="7030A0"/>
                </a:solidFill>
                <a:latin typeface="Al-Mohanad Bold" panose="02060603050605020204" pitchFamily="18" charset="-78"/>
                <a:ea typeface="Lato"/>
                <a:cs typeface="Al-Mohanad Bold" panose="02060603050605020204" pitchFamily="18" charset="-78"/>
                <a:sym typeface="Lato"/>
              </a:rPr>
              <a:t>تكوين فريق يختص بمتابعة تفعيل تقنيات التعليم.</a:t>
            </a:r>
          </a:p>
          <a:p>
            <a:pPr marL="214313" indent="-214313" algn="justLow" defTabSz="242888" rtl="1">
              <a:spcBef>
                <a:spcPts val="638"/>
              </a:spcBef>
              <a:buFont typeface="Wingdings" panose="05000000000000000000" pitchFamily="2" charset="2"/>
              <a:buChar char="q"/>
              <a:defRPr sz="1800"/>
            </a:pPr>
            <a:r>
              <a:rPr lang="ar-SA" sz="1600" dirty="0">
                <a:solidFill>
                  <a:srgbClr val="7030A0"/>
                </a:solidFill>
                <a:latin typeface="Al-Mohanad Bold" panose="02060603050605020204" pitchFamily="18" charset="-78"/>
                <a:ea typeface="Lato"/>
                <a:cs typeface="Al-Mohanad Bold" panose="02060603050605020204" pitchFamily="18" charset="-78"/>
                <a:sym typeface="Lato"/>
              </a:rPr>
              <a:t>الاهتمام بإقامة دورات تدريبية للمعلمين لتطوير مهاراتهم في استخدام التقنية.</a:t>
            </a:r>
            <a:endParaRPr sz="1600" dirty="0">
              <a:solidFill>
                <a:srgbClr val="7030A0"/>
              </a:solidFill>
              <a:latin typeface="Al-Mohanad Bold" panose="02060603050605020204" pitchFamily="18" charset="-78"/>
              <a:ea typeface="Lato"/>
              <a:cs typeface="Al-Mohanad Bold" panose="02060603050605020204" pitchFamily="18" charset="-78"/>
              <a:sym typeface="Lato"/>
            </a:endParaRPr>
          </a:p>
        </p:txBody>
      </p:sp>
      <p:grpSp>
        <p:nvGrpSpPr>
          <p:cNvPr id="14" name="مجموعة 13"/>
          <p:cNvGrpSpPr/>
          <p:nvPr/>
        </p:nvGrpSpPr>
        <p:grpSpPr>
          <a:xfrm>
            <a:off x="4708965" y="1389043"/>
            <a:ext cx="1855908" cy="2752757"/>
            <a:chOff x="6278620" y="709056"/>
            <a:chExt cx="2474544" cy="3670343"/>
          </a:xfrm>
        </p:grpSpPr>
        <p:sp>
          <p:nvSpPr>
            <p:cNvPr id="781" name="Shape 781"/>
            <p:cNvSpPr/>
            <p:nvPr/>
          </p:nvSpPr>
          <p:spPr>
            <a:xfrm>
              <a:off x="6278620" y="709056"/>
              <a:ext cx="2474544" cy="36703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930" y="21590"/>
                  </a:moveTo>
                  <a:cubicBezTo>
                    <a:pt x="7144" y="21594"/>
                    <a:pt x="7438" y="21600"/>
                    <a:pt x="7794" y="21600"/>
                  </a:cubicBezTo>
                  <a:lnTo>
                    <a:pt x="7795" y="21600"/>
                  </a:lnTo>
                  <a:cubicBezTo>
                    <a:pt x="9785" y="21600"/>
                    <a:pt x="13539" y="21440"/>
                    <a:pt x="16336" y="20363"/>
                  </a:cubicBezTo>
                  <a:cubicBezTo>
                    <a:pt x="20297" y="18839"/>
                    <a:pt x="21476" y="16157"/>
                    <a:pt x="21600" y="15849"/>
                  </a:cubicBezTo>
                  <a:cubicBezTo>
                    <a:pt x="21574" y="7619"/>
                    <a:pt x="12100" y="830"/>
                    <a:pt x="0" y="0"/>
                  </a:cubicBezTo>
                  <a:cubicBezTo>
                    <a:pt x="1563" y="544"/>
                    <a:pt x="3566" y="1504"/>
                    <a:pt x="4988" y="3124"/>
                  </a:cubicBezTo>
                  <a:cubicBezTo>
                    <a:pt x="7344" y="5812"/>
                    <a:pt x="6962" y="9641"/>
                    <a:pt x="6930" y="9924"/>
                  </a:cubicBezTo>
                  <a:cubicBezTo>
                    <a:pt x="6930" y="9924"/>
                    <a:pt x="6930" y="21590"/>
                    <a:pt x="6930" y="2159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14288" tIns="14288" rIns="14288" bIns="14288" anchor="ctr"/>
            <a:lstStyle/>
            <a:p>
              <a:pPr algn="ctr" defTabSz="171450" rtl="1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dirty="0">
                <a:latin typeface="Al-Mohanad" panose="02060603050605020204" pitchFamily="18" charset="-78"/>
                <a:cs typeface="Al-Mohanad" panose="02060603050605020204" pitchFamily="18" charset="-78"/>
              </a:endParaRPr>
            </a:p>
          </p:txBody>
        </p:sp>
        <p:sp>
          <p:nvSpPr>
            <p:cNvPr id="788" name="Shape 788"/>
            <p:cNvSpPr/>
            <p:nvPr/>
          </p:nvSpPr>
          <p:spPr>
            <a:xfrm rot="16200000">
              <a:off x="6458593" y="2290748"/>
              <a:ext cx="2548707" cy="11524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>
              <a:lvl1pPr algn="r" defTabSz="647700">
                <a:lnSpc>
                  <a:spcPct val="120000"/>
                </a:lnSpc>
                <a:spcBef>
                  <a:spcPts val="1700"/>
                </a:spcBef>
                <a:defRPr sz="2500" b="1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 algn="ctr" rtl="1">
                <a:lnSpc>
                  <a:spcPct val="10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lang="ar-SA" sz="2100" b="0" dirty="0">
                  <a:solidFill>
                    <a:schemeClr val="bg1"/>
                  </a:solidFill>
                  <a:latin typeface="Al-Mohanad" panose="02060603050605020204" pitchFamily="18" charset="-78"/>
                  <a:cs typeface="Al-Mohanad" panose="02060603050605020204" pitchFamily="18" charset="-78"/>
                </a:rPr>
                <a:t>تبني</a:t>
              </a:r>
            </a:p>
            <a:p>
              <a:pPr lvl="0" algn="ctr" rtl="1">
                <a:lnSpc>
                  <a:spcPct val="10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lang="ar-SA" sz="2100" b="0" dirty="0">
                  <a:solidFill>
                    <a:schemeClr val="bg1"/>
                  </a:solidFill>
                  <a:latin typeface="Al-Mohanad" panose="02060603050605020204" pitchFamily="18" charset="-78"/>
                  <a:cs typeface="Al-Mohanad" panose="02060603050605020204" pitchFamily="18" charset="-78"/>
                </a:rPr>
                <a:t> واستشعار بالأهمية</a:t>
              </a:r>
              <a:endParaRPr sz="2100" b="0" dirty="0">
                <a:solidFill>
                  <a:schemeClr val="bg1"/>
                </a:solidFill>
                <a:latin typeface="Al-Mohanad" panose="02060603050605020204" pitchFamily="18" charset="-78"/>
                <a:cs typeface="Al-Mohanad" panose="02060603050605020204" pitchFamily="18" charset="-78"/>
              </a:endParaRPr>
            </a:p>
          </p:txBody>
        </p:sp>
        <p:pic>
          <p:nvPicPr>
            <p:cNvPr id="7" name="صورة 6"/>
            <p:cNvPicPr>
              <a:picLocks noChangeAspect="1"/>
            </p:cNvPicPr>
            <p:nvPr/>
          </p:nvPicPr>
          <p:blipFill>
            <a:blip r:embed="rId3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0561" y="3182890"/>
              <a:ext cx="509544" cy="509544"/>
            </a:xfrm>
            <a:prstGeom prst="rect">
              <a:avLst/>
            </a:prstGeom>
          </p:spPr>
        </p:pic>
      </p:grpSp>
      <p:grpSp>
        <p:nvGrpSpPr>
          <p:cNvPr id="15" name="مجموعة 14"/>
          <p:cNvGrpSpPr/>
          <p:nvPr/>
        </p:nvGrpSpPr>
        <p:grpSpPr>
          <a:xfrm>
            <a:off x="5981907" y="273561"/>
            <a:ext cx="445443" cy="425595"/>
            <a:chOff x="7923554" y="219879"/>
            <a:chExt cx="593924" cy="567460"/>
          </a:xfrm>
        </p:grpSpPr>
        <p:sp>
          <p:nvSpPr>
            <p:cNvPr id="790" name="Shape 790"/>
            <p:cNvSpPr/>
            <p:nvPr/>
          </p:nvSpPr>
          <p:spPr>
            <a:xfrm>
              <a:off x="7923554" y="219879"/>
              <a:ext cx="593924" cy="567460"/>
            </a:xfrm>
            <a:prstGeom prst="roundRect">
              <a:avLst>
                <a:gd name="adj" fmla="val 18176"/>
              </a:avLst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 algn="r" rtl="1">
                <a:defRPr sz="3200">
                  <a:solidFill>
                    <a:srgbClr val="FFFFFF"/>
                  </a:solidFill>
                </a:defRPr>
              </a:pPr>
              <a:endParaRPr sz="4500">
                <a:latin typeface="Al-Mohanad" panose="02060603050605020204" pitchFamily="18" charset="-78"/>
                <a:cs typeface="Al-Mohanad" panose="02060603050605020204" pitchFamily="18" charset="-78"/>
              </a:endParaRPr>
            </a:p>
          </p:txBody>
        </p:sp>
        <p:pic>
          <p:nvPicPr>
            <p:cNvPr id="38" name="صورة 37"/>
            <p:cNvPicPr>
              <a:picLocks noChangeAspect="1"/>
            </p:cNvPicPr>
            <p:nvPr/>
          </p:nvPicPr>
          <p:blipFill>
            <a:blip r:embed="rId3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29611" y="268910"/>
              <a:ext cx="469398" cy="469398"/>
            </a:xfrm>
            <a:prstGeom prst="rect">
              <a:avLst/>
            </a:prstGeom>
          </p:spPr>
        </p:pic>
      </p:grpSp>
      <p:grpSp>
        <p:nvGrpSpPr>
          <p:cNvPr id="16" name="مجموعة 15"/>
          <p:cNvGrpSpPr/>
          <p:nvPr/>
        </p:nvGrpSpPr>
        <p:grpSpPr>
          <a:xfrm>
            <a:off x="3742558" y="3668569"/>
            <a:ext cx="2800682" cy="1824097"/>
            <a:chOff x="4990077" y="3748425"/>
            <a:chExt cx="3734243" cy="2432129"/>
          </a:xfrm>
        </p:grpSpPr>
        <p:sp>
          <p:nvSpPr>
            <p:cNvPr id="780" name="Shape 780"/>
            <p:cNvSpPr/>
            <p:nvPr/>
          </p:nvSpPr>
          <p:spPr>
            <a:xfrm>
              <a:off x="4990077" y="3748425"/>
              <a:ext cx="3734243" cy="2432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0" h="21600" extrusionOk="0">
                  <a:moveTo>
                    <a:pt x="18442" y="4989"/>
                  </a:moveTo>
                  <a:cubicBezTo>
                    <a:pt x="16479" y="6711"/>
                    <a:pt x="13885" y="6970"/>
                    <a:pt x="12513" y="6970"/>
                  </a:cubicBezTo>
                  <a:cubicBezTo>
                    <a:pt x="12032" y="6970"/>
                    <a:pt x="11717" y="6937"/>
                    <a:pt x="11654" y="6931"/>
                  </a:cubicBezTo>
                  <a:lnTo>
                    <a:pt x="10" y="6931"/>
                  </a:lnTo>
                  <a:cubicBezTo>
                    <a:pt x="-25" y="8301"/>
                    <a:pt x="-40" y="13022"/>
                    <a:pt x="1234" y="16337"/>
                  </a:cubicBezTo>
                  <a:cubicBezTo>
                    <a:pt x="2756" y="20297"/>
                    <a:pt x="5432" y="21477"/>
                    <a:pt x="5741" y="21600"/>
                  </a:cubicBezTo>
                  <a:cubicBezTo>
                    <a:pt x="13956" y="21574"/>
                    <a:pt x="20732" y="12102"/>
                    <a:pt x="21560" y="0"/>
                  </a:cubicBezTo>
                  <a:cubicBezTo>
                    <a:pt x="21017" y="1564"/>
                    <a:pt x="20059" y="3567"/>
                    <a:pt x="18442" y="498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14288" tIns="14288" rIns="14288" bIns="14288" anchor="ctr"/>
            <a:lstStyle/>
            <a:p>
              <a:pPr algn="r" defTabSz="171450" rtl="1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latin typeface="Al-Mohanad" panose="02060603050605020204" pitchFamily="18" charset="-78"/>
                <a:cs typeface="Al-Mohanad" panose="02060603050605020204" pitchFamily="18" charset="-78"/>
              </a:endParaRPr>
            </a:p>
          </p:txBody>
        </p:sp>
        <p:sp>
          <p:nvSpPr>
            <p:cNvPr id="787" name="Shape 787"/>
            <p:cNvSpPr/>
            <p:nvPr/>
          </p:nvSpPr>
          <p:spPr>
            <a:xfrm>
              <a:off x="5159876" y="5168674"/>
              <a:ext cx="2730608" cy="43088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>
              <a:lvl1pPr algn="r" defTabSz="647700">
                <a:lnSpc>
                  <a:spcPct val="120000"/>
                </a:lnSpc>
                <a:spcBef>
                  <a:spcPts val="1700"/>
                </a:spcBef>
                <a:defRPr sz="2500" b="1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 algn="ctr" rtl="1">
                <a:lnSpc>
                  <a:spcPct val="10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lang="ar-SA" sz="2100" b="0" dirty="0">
                  <a:solidFill>
                    <a:schemeClr val="bg1"/>
                  </a:solidFill>
                  <a:latin typeface="Al-Mohanad" panose="02060603050605020204" pitchFamily="18" charset="-78"/>
                  <a:cs typeface="Al-Mohanad" panose="02060603050605020204" pitchFamily="18" charset="-78"/>
                </a:rPr>
                <a:t>تقييم الوضع الحالي</a:t>
              </a:r>
              <a:endParaRPr sz="2100" b="0" dirty="0">
                <a:solidFill>
                  <a:schemeClr val="bg1"/>
                </a:solidFill>
                <a:latin typeface="Al-Mohanad" panose="02060603050605020204" pitchFamily="18" charset="-78"/>
                <a:cs typeface="Al-Mohanad" panose="02060603050605020204" pitchFamily="18" charset="-78"/>
              </a:endParaRPr>
            </a:p>
          </p:txBody>
        </p:sp>
        <p:pic>
          <p:nvPicPr>
            <p:cNvPr id="8" name="صورة 7"/>
            <p:cNvPicPr>
              <a:picLocks noChangeAspect="1"/>
            </p:cNvPicPr>
            <p:nvPr/>
          </p:nvPicPr>
          <p:blipFill>
            <a:blip r:embed="rId4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3339" y="4690162"/>
              <a:ext cx="450311" cy="450311"/>
            </a:xfrm>
            <a:prstGeom prst="rect">
              <a:avLst/>
            </a:prstGeom>
          </p:spPr>
        </p:pic>
      </p:grpSp>
      <p:grpSp>
        <p:nvGrpSpPr>
          <p:cNvPr id="17" name="مجموعة 16"/>
          <p:cNvGrpSpPr/>
          <p:nvPr/>
        </p:nvGrpSpPr>
        <p:grpSpPr>
          <a:xfrm>
            <a:off x="5979373" y="6137960"/>
            <a:ext cx="413360" cy="445443"/>
            <a:chOff x="7997265" y="5542286"/>
            <a:chExt cx="551147" cy="610079"/>
          </a:xfrm>
        </p:grpSpPr>
        <p:sp>
          <p:nvSpPr>
            <p:cNvPr id="794" name="Shape 794"/>
            <p:cNvSpPr/>
            <p:nvPr/>
          </p:nvSpPr>
          <p:spPr>
            <a:xfrm>
              <a:off x="7997265" y="5542286"/>
              <a:ext cx="551147" cy="610079"/>
            </a:xfrm>
            <a:prstGeom prst="roundRect">
              <a:avLst>
                <a:gd name="adj" fmla="val 18176"/>
              </a:avLst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 algn="r" rtl="1">
                <a:defRPr sz="3200">
                  <a:solidFill>
                    <a:srgbClr val="FFFFFF"/>
                  </a:solidFill>
                </a:defRPr>
              </a:pPr>
              <a:endParaRPr sz="1200">
                <a:latin typeface="Al-Mohanad" panose="02060603050605020204" pitchFamily="18" charset="-78"/>
                <a:cs typeface="Al-Mohanad" panose="02060603050605020204" pitchFamily="18" charset="-78"/>
              </a:endParaRPr>
            </a:p>
          </p:txBody>
        </p:sp>
        <p:pic>
          <p:nvPicPr>
            <p:cNvPr id="40" name="صورة 39"/>
            <p:cNvPicPr>
              <a:picLocks noChangeAspect="1"/>
            </p:cNvPicPr>
            <p:nvPr/>
          </p:nvPicPr>
          <p:blipFill>
            <a:blip r:embed="rId4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7081" y="5625639"/>
              <a:ext cx="421928" cy="421928"/>
            </a:xfrm>
            <a:prstGeom prst="rect">
              <a:avLst/>
            </a:prstGeom>
          </p:spPr>
        </p:pic>
      </p:grpSp>
      <p:sp>
        <p:nvSpPr>
          <p:cNvPr id="9" name="قوس متوسط أيمن 8"/>
          <p:cNvSpPr/>
          <p:nvPr/>
        </p:nvSpPr>
        <p:spPr>
          <a:xfrm>
            <a:off x="8730609" y="3087554"/>
            <a:ext cx="264016" cy="3689764"/>
          </a:xfrm>
          <a:prstGeom prst="rightBracket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8579" tIns="34289" rIns="68579" bIns="34289" numCol="1" spcCol="38100" rtlCol="0" anchor="t">
            <a:noAutofit/>
          </a:bodyPr>
          <a:lstStyle/>
          <a:p>
            <a:pPr defTabSz="685800" latinLnBrk="1" hangingPunct="0"/>
            <a:endParaRPr lang="ar-SA" sz="1350">
              <a:solidFill>
                <a:srgbClr val="000000"/>
              </a:solidFill>
            </a:endParaRPr>
          </a:p>
        </p:txBody>
      </p:sp>
      <p:sp>
        <p:nvSpPr>
          <p:cNvPr id="42" name="قوس متوسط أيمن 41"/>
          <p:cNvSpPr/>
          <p:nvPr/>
        </p:nvSpPr>
        <p:spPr>
          <a:xfrm>
            <a:off x="8740143" y="103348"/>
            <a:ext cx="264016" cy="2908793"/>
          </a:xfrm>
          <a:prstGeom prst="rightBracket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8579" tIns="34289" rIns="68579" bIns="34289" numCol="1" spcCol="38100" rtlCol="0" anchor="t">
            <a:noAutofit/>
          </a:bodyPr>
          <a:lstStyle/>
          <a:p>
            <a:pPr defTabSz="685800" latinLnBrk="1" hangingPunct="0"/>
            <a:endParaRPr lang="ar-SA" sz="1350">
              <a:solidFill>
                <a:srgbClr val="000000"/>
              </a:solidFill>
            </a:endParaRPr>
          </a:p>
        </p:txBody>
      </p:sp>
      <p:grpSp>
        <p:nvGrpSpPr>
          <p:cNvPr id="18" name="مجموعة 17"/>
          <p:cNvGrpSpPr/>
          <p:nvPr/>
        </p:nvGrpSpPr>
        <p:grpSpPr>
          <a:xfrm>
            <a:off x="2389588" y="2718767"/>
            <a:ext cx="1855985" cy="2752757"/>
            <a:chOff x="3186117" y="2482022"/>
            <a:chExt cx="2474647" cy="3670343"/>
          </a:xfrm>
        </p:grpSpPr>
        <p:sp>
          <p:nvSpPr>
            <p:cNvPr id="779" name="Shape 779"/>
            <p:cNvSpPr/>
            <p:nvPr/>
          </p:nvSpPr>
          <p:spPr>
            <a:xfrm>
              <a:off x="3186117" y="2482022"/>
              <a:ext cx="2474647" cy="36703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263" y="1237"/>
                  </a:moveTo>
                  <a:cubicBezTo>
                    <a:pt x="1315" y="2757"/>
                    <a:pt x="125" y="5443"/>
                    <a:pt x="0" y="5751"/>
                  </a:cubicBezTo>
                  <a:cubicBezTo>
                    <a:pt x="27" y="13981"/>
                    <a:pt x="9500" y="20770"/>
                    <a:pt x="21600" y="21600"/>
                  </a:cubicBezTo>
                  <a:cubicBezTo>
                    <a:pt x="20036" y="21056"/>
                    <a:pt x="18033" y="20096"/>
                    <a:pt x="16612" y="18476"/>
                  </a:cubicBezTo>
                  <a:cubicBezTo>
                    <a:pt x="14253" y="15785"/>
                    <a:pt x="14639" y="11951"/>
                    <a:pt x="14669" y="11674"/>
                  </a:cubicBezTo>
                  <a:lnTo>
                    <a:pt x="14669" y="10"/>
                  </a:lnTo>
                  <a:cubicBezTo>
                    <a:pt x="14456" y="4"/>
                    <a:pt x="14162" y="0"/>
                    <a:pt x="13806" y="0"/>
                  </a:cubicBezTo>
                  <a:cubicBezTo>
                    <a:pt x="11817" y="0"/>
                    <a:pt x="8062" y="160"/>
                    <a:pt x="5263" y="1237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14288" tIns="14288" rIns="14288" bIns="14288" anchor="ctr"/>
            <a:lstStyle/>
            <a:p>
              <a:pPr algn="r" defTabSz="171450" rtl="1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latin typeface="Al-Mohanad" panose="02060603050605020204" pitchFamily="18" charset="-78"/>
                <a:cs typeface="Al-Mohanad" panose="02060603050605020204" pitchFamily="18" charset="-78"/>
              </a:endParaRPr>
            </a:p>
          </p:txBody>
        </p:sp>
        <p:sp>
          <p:nvSpPr>
            <p:cNvPr id="789" name="Shape 789"/>
            <p:cNvSpPr/>
            <p:nvPr/>
          </p:nvSpPr>
          <p:spPr>
            <a:xfrm rot="16200000">
              <a:off x="2788529" y="3900102"/>
              <a:ext cx="2698682" cy="43088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>
              <a:lvl1pPr algn="r" defTabSz="647700">
                <a:lnSpc>
                  <a:spcPct val="120000"/>
                </a:lnSpc>
                <a:spcBef>
                  <a:spcPts val="1700"/>
                </a:spcBef>
                <a:defRPr sz="2500" b="1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 algn="ctr" rtl="1">
                <a:lnSpc>
                  <a:spcPct val="10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lang="ar-SA" sz="2100" b="0" dirty="0">
                  <a:solidFill>
                    <a:schemeClr val="bg1"/>
                  </a:solidFill>
                  <a:latin typeface="Al-Mohanad" panose="02060603050605020204" pitchFamily="18" charset="-78"/>
                  <a:cs typeface="Al-Mohanad" panose="02060603050605020204" pitchFamily="18" charset="-78"/>
                </a:rPr>
                <a:t>بناء الخطط للتطوير</a:t>
              </a:r>
              <a:endParaRPr sz="2100" b="0" dirty="0">
                <a:solidFill>
                  <a:schemeClr val="bg1"/>
                </a:solidFill>
                <a:latin typeface="Al-Mohanad" panose="02060603050605020204" pitchFamily="18" charset="-78"/>
                <a:cs typeface="Al-Mohanad" panose="02060603050605020204" pitchFamily="18" charset="-78"/>
              </a:endParaRPr>
            </a:p>
          </p:txBody>
        </p:sp>
        <p:pic>
          <p:nvPicPr>
            <p:cNvPr id="10" name="صورة 9"/>
            <p:cNvPicPr>
              <a:picLocks noChangeAspect="1"/>
            </p:cNvPicPr>
            <p:nvPr/>
          </p:nvPicPr>
          <p:blipFill>
            <a:blip r:embed="rId5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171" y="3300128"/>
              <a:ext cx="507083" cy="507083"/>
            </a:xfrm>
            <a:prstGeom prst="rect">
              <a:avLst/>
            </a:prstGeom>
          </p:spPr>
        </p:pic>
      </p:grpSp>
      <p:grpSp>
        <p:nvGrpSpPr>
          <p:cNvPr id="11" name="مجموعة 10"/>
          <p:cNvGrpSpPr/>
          <p:nvPr/>
        </p:nvGrpSpPr>
        <p:grpSpPr>
          <a:xfrm>
            <a:off x="2657959" y="6137960"/>
            <a:ext cx="445443" cy="445443"/>
            <a:chOff x="2970982" y="5134623"/>
            <a:chExt cx="593924" cy="593924"/>
          </a:xfrm>
        </p:grpSpPr>
        <p:sp>
          <p:nvSpPr>
            <p:cNvPr id="802" name="Shape 802"/>
            <p:cNvSpPr/>
            <p:nvPr/>
          </p:nvSpPr>
          <p:spPr>
            <a:xfrm>
              <a:off x="2970982" y="5134623"/>
              <a:ext cx="593924" cy="593924"/>
            </a:xfrm>
            <a:prstGeom prst="roundRect">
              <a:avLst>
                <a:gd name="adj" fmla="val 18176"/>
              </a:avLst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 algn="r" rtl="1">
                <a:defRPr sz="3200">
                  <a:solidFill>
                    <a:srgbClr val="FFFFFF"/>
                  </a:solidFill>
                </a:defRPr>
              </a:pPr>
              <a:endParaRPr sz="1200">
                <a:latin typeface="Al-Mohanad" panose="02060603050605020204" pitchFamily="18" charset="-78"/>
                <a:cs typeface="Al-Mohanad" panose="02060603050605020204" pitchFamily="18" charset="-78"/>
              </a:endParaRPr>
            </a:p>
          </p:txBody>
        </p:sp>
        <p:pic>
          <p:nvPicPr>
            <p:cNvPr id="44" name="صورة 43"/>
            <p:cNvPicPr>
              <a:picLocks noChangeAspect="1"/>
            </p:cNvPicPr>
            <p:nvPr/>
          </p:nvPicPr>
          <p:blipFill>
            <a:blip r:embed="rId5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633" y="5191898"/>
              <a:ext cx="448006" cy="448006"/>
            </a:xfrm>
            <a:prstGeom prst="rect">
              <a:avLst/>
            </a:prstGeom>
          </p:spPr>
        </p:pic>
      </p:grpSp>
      <p:grpSp>
        <p:nvGrpSpPr>
          <p:cNvPr id="19" name="مجموعة 18"/>
          <p:cNvGrpSpPr/>
          <p:nvPr/>
        </p:nvGrpSpPr>
        <p:grpSpPr>
          <a:xfrm>
            <a:off x="2389588" y="1389042"/>
            <a:ext cx="2800743" cy="1824097"/>
            <a:chOff x="3186117" y="709056"/>
            <a:chExt cx="3734324" cy="2432129"/>
          </a:xfrm>
        </p:grpSpPr>
        <p:sp>
          <p:nvSpPr>
            <p:cNvPr id="778" name="Shape 778"/>
            <p:cNvSpPr/>
            <p:nvPr/>
          </p:nvSpPr>
          <p:spPr>
            <a:xfrm>
              <a:off x="3186117" y="709056"/>
              <a:ext cx="3734324" cy="2432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0" h="21600" extrusionOk="0">
                  <a:moveTo>
                    <a:pt x="3119" y="16611"/>
                  </a:moveTo>
                  <a:cubicBezTo>
                    <a:pt x="5081" y="14887"/>
                    <a:pt x="7676" y="14630"/>
                    <a:pt x="9047" y="14630"/>
                  </a:cubicBezTo>
                  <a:cubicBezTo>
                    <a:pt x="9529" y="14630"/>
                    <a:pt x="9843" y="14663"/>
                    <a:pt x="9906" y="14669"/>
                  </a:cubicBezTo>
                  <a:lnTo>
                    <a:pt x="21551" y="14669"/>
                  </a:lnTo>
                  <a:cubicBezTo>
                    <a:pt x="21585" y="13299"/>
                    <a:pt x="21600" y="8578"/>
                    <a:pt x="20326" y="5263"/>
                  </a:cubicBezTo>
                  <a:cubicBezTo>
                    <a:pt x="18809" y="1314"/>
                    <a:pt x="16129" y="125"/>
                    <a:pt x="15819" y="0"/>
                  </a:cubicBezTo>
                  <a:cubicBezTo>
                    <a:pt x="7604" y="26"/>
                    <a:pt x="828" y="9498"/>
                    <a:pt x="0" y="21600"/>
                  </a:cubicBezTo>
                  <a:cubicBezTo>
                    <a:pt x="543" y="20036"/>
                    <a:pt x="1502" y="18030"/>
                    <a:pt x="3119" y="16611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14288" tIns="14288" rIns="14288" bIns="14288" anchor="ctr"/>
            <a:lstStyle/>
            <a:p>
              <a:pPr algn="r" defTabSz="171450" rtl="1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latin typeface="Al-Mohanad" panose="02060603050605020204" pitchFamily="18" charset="-78"/>
                <a:cs typeface="Al-Mohanad" panose="02060603050605020204" pitchFamily="18" charset="-78"/>
              </a:endParaRPr>
            </a:p>
          </p:txBody>
        </p:sp>
        <p:sp>
          <p:nvSpPr>
            <p:cNvPr id="782" name="Shape 782"/>
            <p:cNvSpPr/>
            <p:nvPr/>
          </p:nvSpPr>
          <p:spPr>
            <a:xfrm>
              <a:off x="4175966" y="1284869"/>
              <a:ext cx="2429932" cy="43088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>
              <a:lvl1pPr algn="r" defTabSz="647700">
                <a:lnSpc>
                  <a:spcPct val="120000"/>
                </a:lnSpc>
                <a:spcBef>
                  <a:spcPts val="1700"/>
                </a:spcBef>
                <a:defRPr sz="2500" b="1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 algn="ctr" rtl="1">
                <a:lnSpc>
                  <a:spcPct val="10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lang="ar-SA" sz="2100" b="0" dirty="0">
                  <a:solidFill>
                    <a:schemeClr val="bg1"/>
                  </a:solidFill>
                  <a:latin typeface="Al-Mohanad" panose="02060603050605020204" pitchFamily="18" charset="-78"/>
                  <a:cs typeface="Al-Mohanad" panose="02060603050605020204" pitchFamily="18" charset="-78"/>
                </a:rPr>
                <a:t>التحفيز والمتابعة</a:t>
              </a:r>
              <a:endParaRPr sz="2100" b="0" dirty="0">
                <a:solidFill>
                  <a:schemeClr val="bg1"/>
                </a:solidFill>
                <a:latin typeface="Al-Mohanad" panose="02060603050605020204" pitchFamily="18" charset="-78"/>
                <a:cs typeface="Al-Mohanad" panose="02060603050605020204" pitchFamily="18" charset="-78"/>
              </a:endParaRPr>
            </a:p>
          </p:txBody>
        </p:sp>
        <p:pic>
          <p:nvPicPr>
            <p:cNvPr id="12" name="صورة 11"/>
            <p:cNvPicPr>
              <a:picLocks noChangeAspect="1"/>
            </p:cNvPicPr>
            <p:nvPr/>
          </p:nvPicPr>
          <p:blipFill>
            <a:blip r:embed="rId6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4108" y="1832881"/>
              <a:ext cx="464277" cy="464277"/>
            </a:xfrm>
            <a:prstGeom prst="rect">
              <a:avLst/>
            </a:prstGeom>
          </p:spPr>
        </p:pic>
      </p:grpSp>
      <p:grpSp>
        <p:nvGrpSpPr>
          <p:cNvPr id="13" name="مجموعة 12"/>
          <p:cNvGrpSpPr/>
          <p:nvPr/>
        </p:nvGrpSpPr>
        <p:grpSpPr>
          <a:xfrm>
            <a:off x="2657959" y="273561"/>
            <a:ext cx="445443" cy="445443"/>
            <a:chOff x="2902714" y="1049093"/>
            <a:chExt cx="593924" cy="593924"/>
          </a:xfrm>
        </p:grpSpPr>
        <p:sp>
          <p:nvSpPr>
            <p:cNvPr id="798" name="Shape 798"/>
            <p:cNvSpPr/>
            <p:nvPr/>
          </p:nvSpPr>
          <p:spPr>
            <a:xfrm>
              <a:off x="2902714" y="1049093"/>
              <a:ext cx="593924" cy="593924"/>
            </a:xfrm>
            <a:prstGeom prst="roundRect">
              <a:avLst>
                <a:gd name="adj" fmla="val 18176"/>
              </a:avLst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 algn="r" rtl="1">
                <a:defRPr sz="3200">
                  <a:solidFill>
                    <a:srgbClr val="FFFFFF"/>
                  </a:solidFill>
                </a:defRPr>
              </a:pPr>
              <a:endParaRPr sz="1200">
                <a:latin typeface="Al-Mohanad" panose="02060603050605020204" pitchFamily="18" charset="-78"/>
                <a:cs typeface="Al-Mohanad" panose="02060603050605020204" pitchFamily="18" charset="-78"/>
              </a:endParaRPr>
            </a:p>
          </p:txBody>
        </p:sp>
        <p:pic>
          <p:nvPicPr>
            <p:cNvPr id="47" name="صورة 46"/>
            <p:cNvPicPr>
              <a:picLocks noChangeAspect="1"/>
            </p:cNvPicPr>
            <p:nvPr/>
          </p:nvPicPr>
          <p:blipFill>
            <a:blip r:embed="rId6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7494" y="1131262"/>
              <a:ext cx="464277" cy="464277"/>
            </a:xfrm>
            <a:prstGeom prst="rect">
              <a:avLst/>
            </a:prstGeom>
          </p:spPr>
        </p:pic>
      </p:grpSp>
      <p:sp>
        <p:nvSpPr>
          <p:cNvPr id="49" name="قوس متوسط أيمن 48"/>
          <p:cNvSpPr/>
          <p:nvPr/>
        </p:nvSpPr>
        <p:spPr>
          <a:xfrm flipH="1">
            <a:off x="104395" y="3332346"/>
            <a:ext cx="264016" cy="3444972"/>
          </a:xfrm>
          <a:prstGeom prst="rightBracket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8579" tIns="34289" rIns="68579" bIns="34289" numCol="1" spcCol="38100" rtlCol="0" anchor="t">
            <a:noAutofit/>
          </a:bodyPr>
          <a:lstStyle/>
          <a:p>
            <a:pPr defTabSz="685800" latinLnBrk="1" hangingPunct="0"/>
            <a:endParaRPr lang="ar-SA" sz="1350">
              <a:solidFill>
                <a:srgbClr val="000000"/>
              </a:solidFill>
            </a:endParaRPr>
          </a:p>
        </p:txBody>
      </p:sp>
      <p:sp>
        <p:nvSpPr>
          <p:cNvPr id="50" name="قوس متوسط أيمن 49"/>
          <p:cNvSpPr/>
          <p:nvPr/>
        </p:nvSpPr>
        <p:spPr>
          <a:xfrm flipH="1">
            <a:off x="82310" y="130669"/>
            <a:ext cx="264016" cy="2985647"/>
          </a:xfrm>
          <a:prstGeom prst="rightBracket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8579" tIns="34289" rIns="68579" bIns="34289" numCol="1" spcCol="38100" rtlCol="0" anchor="t">
            <a:noAutofit/>
          </a:bodyPr>
          <a:lstStyle/>
          <a:p>
            <a:pPr defTabSz="685800" latinLnBrk="1" hangingPunct="0"/>
            <a:endParaRPr lang="ar-SA" sz="1350">
              <a:solidFill>
                <a:srgbClr val="000000"/>
              </a:solidFill>
            </a:endParaRPr>
          </a:p>
        </p:txBody>
      </p:sp>
      <p:pic>
        <p:nvPicPr>
          <p:cNvPr id="39" name="صورة 3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5" t="3286" r="4002" b="15642"/>
          <a:stretch/>
        </p:blipFill>
        <p:spPr>
          <a:xfrm>
            <a:off x="4192725" y="592097"/>
            <a:ext cx="581210" cy="478240"/>
          </a:xfrm>
          <a:prstGeom prst="rect">
            <a:avLst/>
          </a:prstGeom>
          <a:ln w="3175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مربع نص 1"/>
          <p:cNvSpPr txBox="1"/>
          <p:nvPr/>
        </p:nvSpPr>
        <p:spPr>
          <a:xfrm>
            <a:off x="3392068" y="83141"/>
            <a:ext cx="2305920" cy="47753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3578" tIns="53578" rIns="53578" bIns="53578" numCol="1" spcCol="38100" rtlCol="1" anchor="ctr">
            <a:spAutoFit/>
          </a:bodyPr>
          <a:lstStyle/>
          <a:p>
            <a:pPr algn="ctr" defTabSz="438150" latinLnBrk="1" hangingPunct="0"/>
            <a:r>
              <a:rPr lang="ar-SA" sz="1200" dirty="0">
                <a:solidFill>
                  <a:srgbClr val="000000"/>
                </a:solidFill>
                <a:latin typeface="Al-Mohanad Bold" panose="02060603050605020204" pitchFamily="18" charset="-78"/>
                <a:cs typeface="Al-Mohanad Bold" panose="02060603050605020204" pitchFamily="18" charset="-78"/>
                <a:sym typeface="Helvetica Light"/>
              </a:rPr>
              <a:t>الإدارة العامة للتعليم بالمدينة المنورة</a:t>
            </a:r>
          </a:p>
          <a:p>
            <a:pPr algn="ctr" defTabSz="438150" latinLnBrk="1" hangingPunct="0"/>
            <a:r>
              <a:rPr lang="ar-SA" sz="1200" dirty="0">
                <a:solidFill>
                  <a:srgbClr val="000000"/>
                </a:solidFill>
                <a:latin typeface="Al-Mohanad Bold" panose="02060603050605020204" pitchFamily="18" charset="-78"/>
                <a:cs typeface="Al-Mohanad Bold" panose="02060603050605020204" pitchFamily="18" charset="-78"/>
                <a:sym typeface="Helvetica Light"/>
              </a:rPr>
              <a:t>إدارة التجهيزات المدرسية – تقنيات التعليم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6C5BCE57-7DB1-B5C8-B8B6-2114E07271DB}"/>
              </a:ext>
            </a:extLst>
          </p:cNvPr>
          <p:cNvSpPr txBox="1"/>
          <p:nvPr/>
        </p:nvSpPr>
        <p:spPr>
          <a:xfrm>
            <a:off x="5330086" y="1602573"/>
            <a:ext cx="341438" cy="7598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1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40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Al-Mohanad Bold" panose="02060603050605020204" pitchFamily="18" charset="-78"/>
                <a:cs typeface="Al-Mohanad Bold" panose="02060603050605020204" pitchFamily="18" charset="-78"/>
                <a:sym typeface="Helvetica Light"/>
              </a:rPr>
              <a:t>1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04E1EBCA-7AC2-B1E3-5B9F-E6293E291935}"/>
              </a:ext>
            </a:extLst>
          </p:cNvPr>
          <p:cNvSpPr txBox="1"/>
          <p:nvPr/>
        </p:nvSpPr>
        <p:spPr>
          <a:xfrm>
            <a:off x="5730441" y="4135061"/>
            <a:ext cx="341438" cy="7598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1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40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Al-Mohanad Bold" panose="02060603050605020204" pitchFamily="18" charset="-78"/>
                <a:cs typeface="Al-Mohanad Bold" panose="02060603050605020204" pitchFamily="18" charset="-78"/>
                <a:sym typeface="Helvetica Light"/>
              </a:rPr>
              <a:t>2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C45C0262-953F-5E30-948E-1645EA2165F4}"/>
              </a:ext>
            </a:extLst>
          </p:cNvPr>
          <p:cNvSpPr txBox="1"/>
          <p:nvPr/>
        </p:nvSpPr>
        <p:spPr>
          <a:xfrm>
            <a:off x="3330901" y="4574239"/>
            <a:ext cx="341438" cy="7598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1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40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Al-Mohanad Bold" panose="02060603050605020204" pitchFamily="18" charset="-78"/>
                <a:cs typeface="Al-Mohanad Bold" panose="02060603050605020204" pitchFamily="18" charset="-78"/>
                <a:sym typeface="Helvetica Light"/>
              </a:rPr>
              <a:t>3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5D2B103F-FB44-C2EC-20C7-1D2579B95D1A}"/>
              </a:ext>
            </a:extLst>
          </p:cNvPr>
          <p:cNvSpPr txBox="1"/>
          <p:nvPr/>
        </p:nvSpPr>
        <p:spPr>
          <a:xfrm>
            <a:off x="2747790" y="2005638"/>
            <a:ext cx="341438" cy="7598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1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40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Al-Mohanad Bold" panose="02060603050605020204" pitchFamily="18" charset="-78"/>
                <a:cs typeface="Al-Mohanad Bold" panose="02060603050605020204" pitchFamily="18" charset="-78"/>
                <a:sym typeface="Helvetica Light"/>
              </a:rPr>
              <a:t>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35700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9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79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7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7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7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80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8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8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500"/>
                                        <p:tgtEl>
                                          <p:spTgt spid="8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80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9" dur="500"/>
                                        <p:tgtEl>
                                          <p:spTgt spid="8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8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9" dur="500"/>
                                        <p:tgtEl>
                                          <p:spTgt spid="8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4" dur="500"/>
                                        <p:tgtEl>
                                          <p:spTgt spid="8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9" dur="500"/>
                                        <p:tgtEl>
                                          <p:spTgt spid="8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4" dur="500"/>
                                        <p:tgtEl>
                                          <p:spTgt spid="8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9" dur="500"/>
                                        <p:tgtEl>
                                          <p:spTgt spid="8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3" grpId="0" animBg="1" advAuto="0"/>
      <p:bldP spid="793" grpId="0" build="p" animBg="1"/>
      <p:bldP spid="797" grpId="0" build="p" animBg="1"/>
      <p:bldP spid="801" grpId="0" build="p" animBg="1"/>
      <p:bldP spid="805" grpId="0" build="p" animBg="1"/>
      <p:bldP spid="9" grpId="0" animBg="1"/>
      <p:bldP spid="42" grpId="0" animBg="1"/>
      <p:bldP spid="49" grpId="0" animBg="1"/>
      <p:bldP spid="5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1_White">
  <a:themeElements>
    <a:clrScheme name="Busines">
      <a:dk1>
        <a:srgbClr val="A1A1A1"/>
      </a:dk1>
      <a:lt1>
        <a:sysClr val="window" lastClr="FFFFFF"/>
      </a:lt1>
      <a:dk2>
        <a:srgbClr val="1C9899"/>
      </a:dk2>
      <a:lt2>
        <a:srgbClr val="FFFFFF"/>
      </a:lt2>
      <a:accent1>
        <a:srgbClr val="3378A6"/>
      </a:accent1>
      <a:accent2>
        <a:srgbClr val="309CA8"/>
      </a:accent2>
      <a:accent3>
        <a:srgbClr val="517299"/>
      </a:accent3>
      <a:accent4>
        <a:srgbClr val="6BA7C6"/>
      </a:accent4>
      <a:accent5>
        <a:srgbClr val="C6C6C6"/>
      </a:accent5>
      <a:accent6>
        <a:srgbClr val="A1A1A1"/>
      </a:accent6>
      <a:hlink>
        <a:srgbClr val="F33B48"/>
      </a:hlink>
      <a:folHlink>
        <a:srgbClr val="FFC000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195</Words>
  <Application>Microsoft Office PowerPoint</Application>
  <PresentationFormat>عرض على الشاشة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8" baseType="lpstr">
      <vt:lpstr>Helvetica Light</vt:lpstr>
      <vt:lpstr>Al-Mohanad</vt:lpstr>
      <vt:lpstr>Lato</vt:lpstr>
      <vt:lpstr>Al-Mohanad Bold</vt:lpstr>
      <vt:lpstr>Lato Black</vt:lpstr>
      <vt:lpstr>Wingdings</vt:lpstr>
      <vt:lpstr>1_White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Adel Saad S. Almeelby</dc:creator>
  <cp:lastModifiedBy>Adel Saad S. Almeelby</cp:lastModifiedBy>
  <cp:revision>7</cp:revision>
  <dcterms:created xsi:type="dcterms:W3CDTF">2023-08-11T17:06:41Z</dcterms:created>
  <dcterms:modified xsi:type="dcterms:W3CDTF">2023-08-11T18:01:58Z</dcterms:modified>
</cp:coreProperties>
</file>