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p:sldMasterIdLst>
    <p:sldMasterId id="2147483660" r:id="rId1"/>
  </p:sldMasterIdLst>
  <p:sldIdLst>
    <p:sldId id="259" r:id="rId2"/>
  </p:sldIdLst>
  <p:sldSz cx="12192000" cy="6858000"/>
  <p:notesSz cx="6858000" cy="9144000"/>
  <p:embeddedFontLst>
    <p:embeddedFont>
      <p:font typeface="Calibri" panose="020F0502020204030204" pitchFamily="34" charset="0"/>
      <p:regular r:id="rId3"/>
      <p:bold r:id="rId4"/>
    </p:embeddedFont>
    <p:embeddedFont>
      <p:font typeface="Calibri Light" panose="020F0302020204030204" pitchFamily="34" charset="0"/>
      <p:regular r:id="rId5"/>
    </p:embeddedFont>
    <p:embeddedFont>
      <p:font typeface="Titillium Web" panose="00000300000000000000" pitchFamily="2" charset="0"/>
      <p:regular r:id="rId6"/>
      <p:bold r:id="rId7"/>
      <p:italic r:id="rId8"/>
      <p:boldItalic r:id="rId9"/>
    </p:embeddedFont>
  </p:embeddedFontLst>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86" d="100"/>
          <a:sy n="86" d="100"/>
        </p:scale>
        <p:origin x="60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6.fntdata"/><Relationship Id="rId13" Type="http://schemas.openxmlformats.org/officeDocument/2006/relationships/tableStyles" Target="tableStyles.xml"/><Relationship Id="rId3" Type="http://schemas.openxmlformats.org/officeDocument/2006/relationships/font" Target="fonts/font1.fntdata"/><Relationship Id="rId7" Type="http://schemas.openxmlformats.org/officeDocument/2006/relationships/font" Target="fonts/font5.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11" Type="http://schemas.openxmlformats.org/officeDocument/2006/relationships/viewProps" Target="viewProps.xml"/><Relationship Id="rId5" Type="http://schemas.openxmlformats.org/officeDocument/2006/relationships/font" Target="fonts/font3.fntdata"/><Relationship Id="rId10" Type="http://schemas.openxmlformats.org/officeDocument/2006/relationships/presProps" Target="presProps.xml"/><Relationship Id="rId4" Type="http://schemas.openxmlformats.org/officeDocument/2006/relationships/font" Target="fonts/font2.fntdata"/><Relationship Id="rId9" Type="http://schemas.openxmlformats.org/officeDocument/2006/relationships/font" Target="fonts/font7.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642D18B-A9B9-4D65-85B2-9DBDBFA13E5B}"/>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334EDDA4-76B6-41D5-857B-FE1DDA24F1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9A1A3D35-04AD-45BC-BA08-74DF92DA85BA}"/>
              </a:ext>
            </a:extLst>
          </p:cNvPr>
          <p:cNvSpPr>
            <a:spLocks noGrp="1"/>
          </p:cNvSpPr>
          <p:nvPr>
            <p:ph type="dt" sz="half" idx="10"/>
          </p:nvPr>
        </p:nvSpPr>
        <p:spPr/>
        <p:txBody>
          <a:bodyPr/>
          <a:lstStyle/>
          <a:p>
            <a:fld id="{801FE756-AF5C-4E4E-B715-1EA143B9ADF9}" type="datetimeFigureOut">
              <a:rPr lang="ar-SA" smtClean="0"/>
              <a:t>17/02/45</a:t>
            </a:fld>
            <a:endParaRPr lang="ar-SA"/>
          </a:p>
        </p:txBody>
      </p:sp>
      <p:sp>
        <p:nvSpPr>
          <p:cNvPr id="5" name="عنصر نائب للتذييل 4">
            <a:extLst>
              <a:ext uri="{FF2B5EF4-FFF2-40B4-BE49-F238E27FC236}">
                <a16:creationId xmlns:a16="http://schemas.microsoft.com/office/drawing/2014/main" id="{B1662ACE-1B58-459E-9186-98A0715FD2C8}"/>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8D1C6705-D78B-4D84-9A91-EEBE0E84B708}"/>
              </a:ext>
            </a:extLst>
          </p:cNvPr>
          <p:cNvSpPr>
            <a:spLocks noGrp="1"/>
          </p:cNvSpPr>
          <p:nvPr>
            <p:ph type="sldNum" sz="quarter" idx="12"/>
          </p:nvPr>
        </p:nvSpPr>
        <p:spPr/>
        <p:txBody>
          <a:bodyPr/>
          <a:lstStyle/>
          <a:p>
            <a:fld id="{2429A3FF-1FED-4FD1-A1D2-C65F37E8407D}" type="slidenum">
              <a:rPr lang="ar-SA" smtClean="0"/>
              <a:t>‹#›</a:t>
            </a:fld>
            <a:endParaRPr lang="ar-SA"/>
          </a:p>
        </p:txBody>
      </p:sp>
    </p:spTree>
    <p:extLst>
      <p:ext uri="{BB962C8B-B14F-4D97-AF65-F5344CB8AC3E}">
        <p14:creationId xmlns:p14="http://schemas.microsoft.com/office/powerpoint/2010/main" val="1011785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F4D6ADD-23A0-44B5-A90D-B3F8E09040F8}"/>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99E521CC-B461-4292-B5D5-AFDBB5C080E1}"/>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703E8E6E-5993-4CB3-9C11-965DB5767EA2}"/>
              </a:ext>
            </a:extLst>
          </p:cNvPr>
          <p:cNvSpPr>
            <a:spLocks noGrp="1"/>
          </p:cNvSpPr>
          <p:nvPr>
            <p:ph type="dt" sz="half" idx="10"/>
          </p:nvPr>
        </p:nvSpPr>
        <p:spPr/>
        <p:txBody>
          <a:bodyPr/>
          <a:lstStyle/>
          <a:p>
            <a:fld id="{801FE756-AF5C-4E4E-B715-1EA143B9ADF9}" type="datetimeFigureOut">
              <a:rPr lang="ar-SA" smtClean="0"/>
              <a:t>17/02/45</a:t>
            </a:fld>
            <a:endParaRPr lang="ar-SA"/>
          </a:p>
        </p:txBody>
      </p:sp>
      <p:sp>
        <p:nvSpPr>
          <p:cNvPr id="5" name="عنصر نائب للتذييل 4">
            <a:extLst>
              <a:ext uri="{FF2B5EF4-FFF2-40B4-BE49-F238E27FC236}">
                <a16:creationId xmlns:a16="http://schemas.microsoft.com/office/drawing/2014/main" id="{C3E1E489-CC22-4333-AC1B-C7DF7267016A}"/>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B91BA19D-B8FB-4EC5-92C6-CC1DA7025A50}"/>
              </a:ext>
            </a:extLst>
          </p:cNvPr>
          <p:cNvSpPr>
            <a:spLocks noGrp="1"/>
          </p:cNvSpPr>
          <p:nvPr>
            <p:ph type="sldNum" sz="quarter" idx="12"/>
          </p:nvPr>
        </p:nvSpPr>
        <p:spPr/>
        <p:txBody>
          <a:bodyPr/>
          <a:lstStyle/>
          <a:p>
            <a:fld id="{2429A3FF-1FED-4FD1-A1D2-C65F37E8407D}" type="slidenum">
              <a:rPr lang="ar-SA" smtClean="0"/>
              <a:t>‹#›</a:t>
            </a:fld>
            <a:endParaRPr lang="ar-SA"/>
          </a:p>
        </p:txBody>
      </p:sp>
    </p:spTree>
    <p:extLst>
      <p:ext uri="{BB962C8B-B14F-4D97-AF65-F5344CB8AC3E}">
        <p14:creationId xmlns:p14="http://schemas.microsoft.com/office/powerpoint/2010/main" val="1738201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991490D-2CEB-46E6-80F8-6B2681BDBA62}"/>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81A0117A-2AB0-4828-BD99-84E417BACA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6EC71D61-4626-4186-BCAE-B06A6E5D005E}"/>
              </a:ext>
            </a:extLst>
          </p:cNvPr>
          <p:cNvSpPr>
            <a:spLocks noGrp="1"/>
          </p:cNvSpPr>
          <p:nvPr>
            <p:ph type="dt" sz="half" idx="10"/>
          </p:nvPr>
        </p:nvSpPr>
        <p:spPr/>
        <p:txBody>
          <a:bodyPr/>
          <a:lstStyle/>
          <a:p>
            <a:fld id="{801FE756-AF5C-4E4E-B715-1EA143B9ADF9}" type="datetimeFigureOut">
              <a:rPr lang="ar-SA" smtClean="0"/>
              <a:t>17/02/45</a:t>
            </a:fld>
            <a:endParaRPr lang="ar-SA"/>
          </a:p>
        </p:txBody>
      </p:sp>
      <p:sp>
        <p:nvSpPr>
          <p:cNvPr id="5" name="عنصر نائب للتذييل 4">
            <a:extLst>
              <a:ext uri="{FF2B5EF4-FFF2-40B4-BE49-F238E27FC236}">
                <a16:creationId xmlns:a16="http://schemas.microsoft.com/office/drawing/2014/main" id="{31E1272E-C0BB-4083-A097-8ABB17B5264A}"/>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EA3F85D5-D725-4C8E-B3F9-23F985E33AC2}"/>
              </a:ext>
            </a:extLst>
          </p:cNvPr>
          <p:cNvSpPr>
            <a:spLocks noGrp="1"/>
          </p:cNvSpPr>
          <p:nvPr>
            <p:ph type="sldNum" sz="quarter" idx="12"/>
          </p:nvPr>
        </p:nvSpPr>
        <p:spPr/>
        <p:txBody>
          <a:bodyPr/>
          <a:lstStyle/>
          <a:p>
            <a:fld id="{2429A3FF-1FED-4FD1-A1D2-C65F37E8407D}" type="slidenum">
              <a:rPr lang="ar-SA" smtClean="0"/>
              <a:t>‹#›</a:t>
            </a:fld>
            <a:endParaRPr lang="ar-SA"/>
          </a:p>
        </p:txBody>
      </p:sp>
    </p:spTree>
    <p:extLst>
      <p:ext uri="{BB962C8B-B14F-4D97-AF65-F5344CB8AC3E}">
        <p14:creationId xmlns:p14="http://schemas.microsoft.com/office/powerpoint/2010/main" val="528416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0DA9423-C407-4A38-96BA-BE4B3D732E94}"/>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17D407BC-2209-4289-AE6E-F75CFF7F623A}"/>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7BA63FDB-B542-4BDF-918C-6A3185D07DE6}"/>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8E245B21-01B6-44BE-9EA4-320C74C61011}"/>
              </a:ext>
            </a:extLst>
          </p:cNvPr>
          <p:cNvSpPr>
            <a:spLocks noGrp="1"/>
          </p:cNvSpPr>
          <p:nvPr>
            <p:ph type="dt" sz="half" idx="10"/>
          </p:nvPr>
        </p:nvSpPr>
        <p:spPr/>
        <p:txBody>
          <a:bodyPr/>
          <a:lstStyle/>
          <a:p>
            <a:fld id="{801FE756-AF5C-4E4E-B715-1EA143B9ADF9}" type="datetimeFigureOut">
              <a:rPr lang="ar-SA" smtClean="0"/>
              <a:t>17/02/45</a:t>
            </a:fld>
            <a:endParaRPr lang="ar-SA"/>
          </a:p>
        </p:txBody>
      </p:sp>
      <p:sp>
        <p:nvSpPr>
          <p:cNvPr id="6" name="عنصر نائب للتذييل 5">
            <a:extLst>
              <a:ext uri="{FF2B5EF4-FFF2-40B4-BE49-F238E27FC236}">
                <a16:creationId xmlns:a16="http://schemas.microsoft.com/office/drawing/2014/main" id="{867FD75D-6AEB-4CB1-902E-FC9FB0EC3B18}"/>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FEC11B55-1F3E-436E-9061-0B19B487FFFF}"/>
              </a:ext>
            </a:extLst>
          </p:cNvPr>
          <p:cNvSpPr>
            <a:spLocks noGrp="1"/>
          </p:cNvSpPr>
          <p:nvPr>
            <p:ph type="sldNum" sz="quarter" idx="12"/>
          </p:nvPr>
        </p:nvSpPr>
        <p:spPr/>
        <p:txBody>
          <a:bodyPr/>
          <a:lstStyle/>
          <a:p>
            <a:fld id="{2429A3FF-1FED-4FD1-A1D2-C65F37E8407D}" type="slidenum">
              <a:rPr lang="ar-SA" smtClean="0"/>
              <a:t>‹#›</a:t>
            </a:fld>
            <a:endParaRPr lang="ar-SA"/>
          </a:p>
        </p:txBody>
      </p:sp>
    </p:spTree>
    <p:extLst>
      <p:ext uri="{BB962C8B-B14F-4D97-AF65-F5344CB8AC3E}">
        <p14:creationId xmlns:p14="http://schemas.microsoft.com/office/powerpoint/2010/main" val="2846628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63FAAED-6BAE-46BA-BA62-DEEC7339DB24}"/>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36784F1E-EFC3-4571-BAD9-93C1000215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7383165F-3AA2-4FA1-A90E-94E550A91B40}"/>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F28D6A97-B2EC-485E-8B9B-A8F1F65BBB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555FFE73-C716-4169-BC42-3589253B5AA7}"/>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20D577E1-DA50-417B-A05C-DAB21AE184AE}"/>
              </a:ext>
            </a:extLst>
          </p:cNvPr>
          <p:cNvSpPr>
            <a:spLocks noGrp="1"/>
          </p:cNvSpPr>
          <p:nvPr>
            <p:ph type="dt" sz="half" idx="10"/>
          </p:nvPr>
        </p:nvSpPr>
        <p:spPr/>
        <p:txBody>
          <a:bodyPr/>
          <a:lstStyle/>
          <a:p>
            <a:fld id="{801FE756-AF5C-4E4E-B715-1EA143B9ADF9}" type="datetimeFigureOut">
              <a:rPr lang="ar-SA" smtClean="0"/>
              <a:t>17/02/45</a:t>
            </a:fld>
            <a:endParaRPr lang="ar-SA"/>
          </a:p>
        </p:txBody>
      </p:sp>
      <p:sp>
        <p:nvSpPr>
          <p:cNvPr id="8" name="عنصر نائب للتذييل 7">
            <a:extLst>
              <a:ext uri="{FF2B5EF4-FFF2-40B4-BE49-F238E27FC236}">
                <a16:creationId xmlns:a16="http://schemas.microsoft.com/office/drawing/2014/main" id="{06B450E9-04AD-4B41-88D9-EF1B63DB9C0B}"/>
              </a:ext>
            </a:extLst>
          </p:cNvPr>
          <p:cNvSpPr>
            <a:spLocks noGrp="1"/>
          </p:cNvSpPr>
          <p:nvPr>
            <p:ph type="ftr" sz="quarter" idx="11"/>
          </p:nvPr>
        </p:nvSpPr>
        <p:spPr/>
        <p:txBody>
          <a:bodyPr/>
          <a:lstStyle/>
          <a:p>
            <a:endParaRPr lang="ar-SA"/>
          </a:p>
        </p:txBody>
      </p:sp>
      <p:sp>
        <p:nvSpPr>
          <p:cNvPr id="9" name="عنصر نائب لرقم الشريحة 8">
            <a:extLst>
              <a:ext uri="{FF2B5EF4-FFF2-40B4-BE49-F238E27FC236}">
                <a16:creationId xmlns:a16="http://schemas.microsoft.com/office/drawing/2014/main" id="{4339CF82-FD8C-4B7B-8B55-3799B1316CD7}"/>
              </a:ext>
            </a:extLst>
          </p:cNvPr>
          <p:cNvSpPr>
            <a:spLocks noGrp="1"/>
          </p:cNvSpPr>
          <p:nvPr>
            <p:ph type="sldNum" sz="quarter" idx="12"/>
          </p:nvPr>
        </p:nvSpPr>
        <p:spPr/>
        <p:txBody>
          <a:bodyPr/>
          <a:lstStyle/>
          <a:p>
            <a:fld id="{2429A3FF-1FED-4FD1-A1D2-C65F37E8407D}" type="slidenum">
              <a:rPr lang="ar-SA" smtClean="0"/>
              <a:t>‹#›</a:t>
            </a:fld>
            <a:endParaRPr lang="ar-SA"/>
          </a:p>
        </p:txBody>
      </p:sp>
    </p:spTree>
    <p:extLst>
      <p:ext uri="{BB962C8B-B14F-4D97-AF65-F5344CB8AC3E}">
        <p14:creationId xmlns:p14="http://schemas.microsoft.com/office/powerpoint/2010/main" val="3398536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838B052-28B5-4797-A025-563E3E7954C5}"/>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F250EEDE-C000-43E3-B361-919D9A287613}"/>
              </a:ext>
            </a:extLst>
          </p:cNvPr>
          <p:cNvSpPr>
            <a:spLocks noGrp="1"/>
          </p:cNvSpPr>
          <p:nvPr>
            <p:ph type="dt" sz="half" idx="10"/>
          </p:nvPr>
        </p:nvSpPr>
        <p:spPr/>
        <p:txBody>
          <a:bodyPr/>
          <a:lstStyle/>
          <a:p>
            <a:fld id="{801FE756-AF5C-4E4E-B715-1EA143B9ADF9}" type="datetimeFigureOut">
              <a:rPr lang="ar-SA" smtClean="0"/>
              <a:t>17/02/45</a:t>
            </a:fld>
            <a:endParaRPr lang="ar-SA"/>
          </a:p>
        </p:txBody>
      </p:sp>
      <p:sp>
        <p:nvSpPr>
          <p:cNvPr id="4" name="عنصر نائب للتذييل 3">
            <a:extLst>
              <a:ext uri="{FF2B5EF4-FFF2-40B4-BE49-F238E27FC236}">
                <a16:creationId xmlns:a16="http://schemas.microsoft.com/office/drawing/2014/main" id="{1A31C35A-E4B4-414A-B2CC-908017E60275}"/>
              </a:ext>
            </a:extLst>
          </p:cNvPr>
          <p:cNvSpPr>
            <a:spLocks noGrp="1"/>
          </p:cNvSpPr>
          <p:nvPr>
            <p:ph type="ftr" sz="quarter" idx="11"/>
          </p:nvPr>
        </p:nvSpPr>
        <p:spPr/>
        <p:txBody>
          <a:bodyPr/>
          <a:lstStyle/>
          <a:p>
            <a:endParaRPr lang="ar-SA"/>
          </a:p>
        </p:txBody>
      </p:sp>
      <p:sp>
        <p:nvSpPr>
          <p:cNvPr id="5" name="عنصر نائب لرقم الشريحة 4">
            <a:extLst>
              <a:ext uri="{FF2B5EF4-FFF2-40B4-BE49-F238E27FC236}">
                <a16:creationId xmlns:a16="http://schemas.microsoft.com/office/drawing/2014/main" id="{0AF49810-FD87-4100-87A9-1752A6FC3223}"/>
              </a:ext>
            </a:extLst>
          </p:cNvPr>
          <p:cNvSpPr>
            <a:spLocks noGrp="1"/>
          </p:cNvSpPr>
          <p:nvPr>
            <p:ph type="sldNum" sz="quarter" idx="12"/>
          </p:nvPr>
        </p:nvSpPr>
        <p:spPr/>
        <p:txBody>
          <a:bodyPr/>
          <a:lstStyle/>
          <a:p>
            <a:fld id="{2429A3FF-1FED-4FD1-A1D2-C65F37E8407D}" type="slidenum">
              <a:rPr lang="ar-SA" smtClean="0"/>
              <a:t>‹#›</a:t>
            </a:fld>
            <a:endParaRPr lang="ar-SA"/>
          </a:p>
        </p:txBody>
      </p:sp>
    </p:spTree>
    <p:extLst>
      <p:ext uri="{BB962C8B-B14F-4D97-AF65-F5344CB8AC3E}">
        <p14:creationId xmlns:p14="http://schemas.microsoft.com/office/powerpoint/2010/main" val="1128693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72D99823-0F95-4C1F-9216-C2144C9E515E}"/>
              </a:ext>
            </a:extLst>
          </p:cNvPr>
          <p:cNvSpPr>
            <a:spLocks noGrp="1"/>
          </p:cNvSpPr>
          <p:nvPr>
            <p:ph type="dt" sz="half" idx="10"/>
          </p:nvPr>
        </p:nvSpPr>
        <p:spPr/>
        <p:txBody>
          <a:bodyPr/>
          <a:lstStyle/>
          <a:p>
            <a:fld id="{801FE756-AF5C-4E4E-B715-1EA143B9ADF9}" type="datetimeFigureOut">
              <a:rPr lang="ar-SA" smtClean="0"/>
              <a:t>17/02/45</a:t>
            </a:fld>
            <a:endParaRPr lang="ar-SA"/>
          </a:p>
        </p:txBody>
      </p:sp>
      <p:sp>
        <p:nvSpPr>
          <p:cNvPr id="3" name="عنصر نائب للتذييل 2">
            <a:extLst>
              <a:ext uri="{FF2B5EF4-FFF2-40B4-BE49-F238E27FC236}">
                <a16:creationId xmlns:a16="http://schemas.microsoft.com/office/drawing/2014/main" id="{68E1FBD9-D978-4192-81CB-74C072B65933}"/>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id="{5ACCEEB2-5063-4BCE-A1EF-B8CD4022D098}"/>
              </a:ext>
            </a:extLst>
          </p:cNvPr>
          <p:cNvSpPr>
            <a:spLocks noGrp="1"/>
          </p:cNvSpPr>
          <p:nvPr>
            <p:ph type="sldNum" sz="quarter" idx="12"/>
          </p:nvPr>
        </p:nvSpPr>
        <p:spPr/>
        <p:txBody>
          <a:bodyPr/>
          <a:lstStyle/>
          <a:p>
            <a:fld id="{2429A3FF-1FED-4FD1-A1D2-C65F37E8407D}" type="slidenum">
              <a:rPr lang="ar-SA" smtClean="0"/>
              <a:t>‹#›</a:t>
            </a:fld>
            <a:endParaRPr lang="ar-SA"/>
          </a:p>
        </p:txBody>
      </p:sp>
    </p:spTree>
    <p:extLst>
      <p:ext uri="{BB962C8B-B14F-4D97-AF65-F5344CB8AC3E}">
        <p14:creationId xmlns:p14="http://schemas.microsoft.com/office/powerpoint/2010/main" val="1574400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8B937A5-9EC6-42FA-A7A1-62EB81792145}"/>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A508260B-3799-43AC-9DD6-CA4EB1621F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2C3291E7-83B6-4AF4-808F-9A7B7036F8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8789196B-0415-4BB2-958E-A8C924CE522D}"/>
              </a:ext>
            </a:extLst>
          </p:cNvPr>
          <p:cNvSpPr>
            <a:spLocks noGrp="1"/>
          </p:cNvSpPr>
          <p:nvPr>
            <p:ph type="dt" sz="half" idx="10"/>
          </p:nvPr>
        </p:nvSpPr>
        <p:spPr/>
        <p:txBody>
          <a:bodyPr/>
          <a:lstStyle/>
          <a:p>
            <a:fld id="{801FE756-AF5C-4E4E-B715-1EA143B9ADF9}" type="datetimeFigureOut">
              <a:rPr lang="ar-SA" smtClean="0"/>
              <a:t>17/02/45</a:t>
            </a:fld>
            <a:endParaRPr lang="ar-SA"/>
          </a:p>
        </p:txBody>
      </p:sp>
      <p:sp>
        <p:nvSpPr>
          <p:cNvPr id="6" name="عنصر نائب للتذييل 5">
            <a:extLst>
              <a:ext uri="{FF2B5EF4-FFF2-40B4-BE49-F238E27FC236}">
                <a16:creationId xmlns:a16="http://schemas.microsoft.com/office/drawing/2014/main" id="{4DF3A41A-47D3-43A9-8CDA-E810A89B3835}"/>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C683D5F6-6AA8-4947-B273-67FB30D19CB3}"/>
              </a:ext>
            </a:extLst>
          </p:cNvPr>
          <p:cNvSpPr>
            <a:spLocks noGrp="1"/>
          </p:cNvSpPr>
          <p:nvPr>
            <p:ph type="sldNum" sz="quarter" idx="12"/>
          </p:nvPr>
        </p:nvSpPr>
        <p:spPr/>
        <p:txBody>
          <a:bodyPr/>
          <a:lstStyle/>
          <a:p>
            <a:fld id="{2429A3FF-1FED-4FD1-A1D2-C65F37E8407D}" type="slidenum">
              <a:rPr lang="ar-SA" smtClean="0"/>
              <a:t>‹#›</a:t>
            </a:fld>
            <a:endParaRPr lang="ar-SA"/>
          </a:p>
        </p:txBody>
      </p:sp>
    </p:spTree>
    <p:extLst>
      <p:ext uri="{BB962C8B-B14F-4D97-AF65-F5344CB8AC3E}">
        <p14:creationId xmlns:p14="http://schemas.microsoft.com/office/powerpoint/2010/main" val="946975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522B8EB-74FB-47A7-A55E-AAC0868D39FE}"/>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F8C726FA-A670-4F01-9695-6BC6D7A4FC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a:extLst>
              <a:ext uri="{FF2B5EF4-FFF2-40B4-BE49-F238E27FC236}">
                <a16:creationId xmlns:a16="http://schemas.microsoft.com/office/drawing/2014/main" id="{33A4A70A-802B-4D38-A955-FE47CB959F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49E9AF1-626D-4433-8115-4A7E36B404F2}"/>
              </a:ext>
            </a:extLst>
          </p:cNvPr>
          <p:cNvSpPr>
            <a:spLocks noGrp="1"/>
          </p:cNvSpPr>
          <p:nvPr>
            <p:ph type="dt" sz="half" idx="10"/>
          </p:nvPr>
        </p:nvSpPr>
        <p:spPr/>
        <p:txBody>
          <a:bodyPr/>
          <a:lstStyle/>
          <a:p>
            <a:fld id="{801FE756-AF5C-4E4E-B715-1EA143B9ADF9}" type="datetimeFigureOut">
              <a:rPr lang="ar-SA" smtClean="0"/>
              <a:t>17/02/45</a:t>
            </a:fld>
            <a:endParaRPr lang="ar-SA"/>
          </a:p>
        </p:txBody>
      </p:sp>
      <p:sp>
        <p:nvSpPr>
          <p:cNvPr id="6" name="عنصر نائب للتذييل 5">
            <a:extLst>
              <a:ext uri="{FF2B5EF4-FFF2-40B4-BE49-F238E27FC236}">
                <a16:creationId xmlns:a16="http://schemas.microsoft.com/office/drawing/2014/main" id="{DD029815-BCC5-4BAA-8D98-5C5839EBEC70}"/>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807B34F9-F7A5-4BC9-93A3-DF5C57EABA47}"/>
              </a:ext>
            </a:extLst>
          </p:cNvPr>
          <p:cNvSpPr>
            <a:spLocks noGrp="1"/>
          </p:cNvSpPr>
          <p:nvPr>
            <p:ph type="sldNum" sz="quarter" idx="12"/>
          </p:nvPr>
        </p:nvSpPr>
        <p:spPr/>
        <p:txBody>
          <a:bodyPr/>
          <a:lstStyle/>
          <a:p>
            <a:fld id="{2429A3FF-1FED-4FD1-A1D2-C65F37E8407D}" type="slidenum">
              <a:rPr lang="ar-SA" smtClean="0"/>
              <a:t>‹#›</a:t>
            </a:fld>
            <a:endParaRPr lang="ar-SA"/>
          </a:p>
        </p:txBody>
      </p:sp>
    </p:spTree>
    <p:extLst>
      <p:ext uri="{BB962C8B-B14F-4D97-AF65-F5344CB8AC3E}">
        <p14:creationId xmlns:p14="http://schemas.microsoft.com/office/powerpoint/2010/main" val="1918851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D0B64C9-FD6A-445E-9E75-F3E4F4648EC0}"/>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9CF82EBA-AE81-4839-897F-C3F0DE91228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2F85132A-CA84-4B0A-97FB-0BD668932ED5}"/>
              </a:ext>
            </a:extLst>
          </p:cNvPr>
          <p:cNvSpPr>
            <a:spLocks noGrp="1"/>
          </p:cNvSpPr>
          <p:nvPr>
            <p:ph type="dt" sz="half" idx="10"/>
          </p:nvPr>
        </p:nvSpPr>
        <p:spPr/>
        <p:txBody>
          <a:bodyPr/>
          <a:lstStyle/>
          <a:p>
            <a:fld id="{801FE756-AF5C-4E4E-B715-1EA143B9ADF9}" type="datetimeFigureOut">
              <a:rPr lang="ar-SA" smtClean="0"/>
              <a:t>17/02/45</a:t>
            </a:fld>
            <a:endParaRPr lang="ar-SA"/>
          </a:p>
        </p:txBody>
      </p:sp>
      <p:sp>
        <p:nvSpPr>
          <p:cNvPr id="5" name="عنصر نائب للتذييل 4">
            <a:extLst>
              <a:ext uri="{FF2B5EF4-FFF2-40B4-BE49-F238E27FC236}">
                <a16:creationId xmlns:a16="http://schemas.microsoft.com/office/drawing/2014/main" id="{BD81E3FD-F60B-44CE-9753-657C59B89559}"/>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120B78A5-DCBC-4297-8A7F-E8B245A9A104}"/>
              </a:ext>
            </a:extLst>
          </p:cNvPr>
          <p:cNvSpPr>
            <a:spLocks noGrp="1"/>
          </p:cNvSpPr>
          <p:nvPr>
            <p:ph type="sldNum" sz="quarter" idx="12"/>
          </p:nvPr>
        </p:nvSpPr>
        <p:spPr/>
        <p:txBody>
          <a:bodyPr/>
          <a:lstStyle/>
          <a:p>
            <a:fld id="{2429A3FF-1FED-4FD1-A1D2-C65F37E8407D}" type="slidenum">
              <a:rPr lang="ar-SA" smtClean="0"/>
              <a:t>‹#›</a:t>
            </a:fld>
            <a:endParaRPr lang="ar-SA"/>
          </a:p>
        </p:txBody>
      </p:sp>
    </p:spTree>
    <p:extLst>
      <p:ext uri="{BB962C8B-B14F-4D97-AF65-F5344CB8AC3E}">
        <p14:creationId xmlns:p14="http://schemas.microsoft.com/office/powerpoint/2010/main" val="1217083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3D1BD3F0-5535-4DEE-86FB-0C15B2B37D3B}"/>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E484834A-F4F9-4A29-B594-5E20E276E8D3}"/>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397F61D3-0790-4D1D-AC25-E1A8E2941CD9}"/>
              </a:ext>
            </a:extLst>
          </p:cNvPr>
          <p:cNvSpPr>
            <a:spLocks noGrp="1"/>
          </p:cNvSpPr>
          <p:nvPr>
            <p:ph type="dt" sz="half" idx="10"/>
          </p:nvPr>
        </p:nvSpPr>
        <p:spPr/>
        <p:txBody>
          <a:bodyPr/>
          <a:lstStyle/>
          <a:p>
            <a:fld id="{801FE756-AF5C-4E4E-B715-1EA143B9ADF9}" type="datetimeFigureOut">
              <a:rPr lang="ar-SA" smtClean="0"/>
              <a:t>17/02/45</a:t>
            </a:fld>
            <a:endParaRPr lang="ar-SA"/>
          </a:p>
        </p:txBody>
      </p:sp>
      <p:sp>
        <p:nvSpPr>
          <p:cNvPr id="5" name="عنصر نائب للتذييل 4">
            <a:extLst>
              <a:ext uri="{FF2B5EF4-FFF2-40B4-BE49-F238E27FC236}">
                <a16:creationId xmlns:a16="http://schemas.microsoft.com/office/drawing/2014/main" id="{C737B40A-2BE5-4C7B-A791-62BE78163BB0}"/>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AFBF6FF9-CCFF-4EC1-8BEE-EA8975FAFF00}"/>
              </a:ext>
            </a:extLst>
          </p:cNvPr>
          <p:cNvSpPr>
            <a:spLocks noGrp="1"/>
          </p:cNvSpPr>
          <p:nvPr>
            <p:ph type="sldNum" sz="quarter" idx="12"/>
          </p:nvPr>
        </p:nvSpPr>
        <p:spPr/>
        <p:txBody>
          <a:bodyPr/>
          <a:lstStyle/>
          <a:p>
            <a:fld id="{2429A3FF-1FED-4FD1-A1D2-C65F37E8407D}" type="slidenum">
              <a:rPr lang="ar-SA" smtClean="0"/>
              <a:t>‹#›</a:t>
            </a:fld>
            <a:endParaRPr lang="ar-SA"/>
          </a:p>
        </p:txBody>
      </p:sp>
    </p:spTree>
    <p:extLst>
      <p:ext uri="{BB962C8B-B14F-4D97-AF65-F5344CB8AC3E}">
        <p14:creationId xmlns:p14="http://schemas.microsoft.com/office/powerpoint/2010/main" val="1719540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000"/>
            <a:lum/>
          </a:blip>
          <a:srcRect/>
          <a:stretch>
            <a:fillRect t="-6000" b="-19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2298D60E-BE73-453C-BE66-C65D2C1D797A}"/>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1D9F9717-FDA9-4753-B4CD-EA881D99A777}"/>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E609D539-0A47-4A0A-A9B0-881F2C320DD3}"/>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01FE756-AF5C-4E4E-B715-1EA143B9ADF9}" type="datetimeFigureOut">
              <a:rPr lang="ar-SA" smtClean="0"/>
              <a:t>17/02/45</a:t>
            </a:fld>
            <a:endParaRPr lang="ar-SA"/>
          </a:p>
        </p:txBody>
      </p:sp>
      <p:sp>
        <p:nvSpPr>
          <p:cNvPr id="5" name="عنصر نائب للتذييل 4">
            <a:extLst>
              <a:ext uri="{FF2B5EF4-FFF2-40B4-BE49-F238E27FC236}">
                <a16:creationId xmlns:a16="http://schemas.microsoft.com/office/drawing/2014/main" id="{573F802B-45B1-4E6B-AFB7-59B5FE1226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a:extLst>
              <a:ext uri="{FF2B5EF4-FFF2-40B4-BE49-F238E27FC236}">
                <a16:creationId xmlns:a16="http://schemas.microsoft.com/office/drawing/2014/main" id="{E62F23A0-98F3-46BE-8009-81E3A58459E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429A3FF-1FED-4FD1-A1D2-C65F37E8407D}" type="slidenum">
              <a:rPr lang="ar-SA" smtClean="0"/>
              <a:t>‹#›</a:t>
            </a:fld>
            <a:endParaRPr lang="ar-SA"/>
          </a:p>
        </p:txBody>
      </p:sp>
    </p:spTree>
    <p:extLst>
      <p:ext uri="{BB962C8B-B14F-4D97-AF65-F5344CB8AC3E}">
        <p14:creationId xmlns:p14="http://schemas.microsoft.com/office/powerpoint/2010/main" val="36639652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windowscentral.com/how-use-system-restore-windows-10" TargetMode="External"/><Relationship Id="rId13" Type="http://schemas.openxmlformats.org/officeDocument/2006/relationships/hyperlink" Target="https://support.microsoft.com/en-us/topic/use-the-system-file-checker-tool-to-repair-missing-or-corrupted-system-files-79aa86cb-ca52-166a-92a3-966e85d4094e" TargetMode="External"/><Relationship Id="rId18" Type="http://schemas.openxmlformats.org/officeDocument/2006/relationships/hyperlink" Target="https://support.microsoft.com/ar-sa/windows/%D8%AE%D9%8A%D8%A7%D8%B1%D8%A7%D8%AA-%D8%A7%D9%84%D8%A7%D8%B3%D8%AA%D8%B1%D8%AF%D8%A7%D8%AF-%D9%81%D9%8A-windows-31ce2444-7de3-818c-d626-e3b5a3024da5" TargetMode="External"/><Relationship Id="rId3" Type="http://schemas.openxmlformats.org/officeDocument/2006/relationships/image" Target="../media/image2.png"/><Relationship Id="rId21" Type="http://schemas.openxmlformats.org/officeDocument/2006/relationships/image" Target="../media/image4.png"/><Relationship Id="rId7" Type="http://schemas.openxmlformats.org/officeDocument/2006/relationships/hyperlink" Target="https://www.ccleaner.com/ccleaner/download" TargetMode="External"/><Relationship Id="rId12" Type="http://schemas.openxmlformats.org/officeDocument/2006/relationships/hyperlink" Target="https://www.microsoft.com/ar-SA/download/details.aspx?id=9905" TargetMode="External"/><Relationship Id="rId17" Type="http://schemas.openxmlformats.org/officeDocument/2006/relationships/hyperlink" Target="https://www.intel.com/content/www/us/en/support/articles/000005567/processors.html" TargetMode="External"/><Relationship Id="rId2" Type="http://schemas.openxmlformats.org/officeDocument/2006/relationships/hyperlink" Target="https://t.me/Almeelby/821" TargetMode="External"/><Relationship Id="rId16" Type="http://schemas.openxmlformats.org/officeDocument/2006/relationships/hyperlink" Target="https://www.memtest.org/" TargetMode="External"/><Relationship Id="rId20"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hyperlink" Target="https://www.ccleaner.com/speccy" TargetMode="External"/><Relationship Id="rId11" Type="http://schemas.openxmlformats.org/officeDocument/2006/relationships/hyperlink" Target="https://support.microsoft.com/en-us/windows/help-protect-my-pc-with-microsoft-defender-offline-9306d528-64bf-4668-5b80-ff533f183d6c" TargetMode="External"/><Relationship Id="rId5" Type="http://schemas.openxmlformats.org/officeDocument/2006/relationships/hyperlink" Target="https://www.cpuid.com/softwares/hwmonitor.html" TargetMode="External"/><Relationship Id="rId15" Type="http://schemas.openxmlformats.org/officeDocument/2006/relationships/hyperlink" Target="https://windowsreport.com/mdsched-exe-windows-10/" TargetMode="External"/><Relationship Id="rId10" Type="http://schemas.openxmlformats.org/officeDocument/2006/relationships/hyperlink" Target="https://support.microsoft.com/en-us/windows/update-windows-3c5ae7fc-9fb6-9af1-1984-b5e0412c556a" TargetMode="External"/><Relationship Id="rId19" Type="http://schemas.openxmlformats.org/officeDocument/2006/relationships/hyperlink" Target="https://t.me/Almeelby/796" TargetMode="External"/><Relationship Id="rId4" Type="http://schemas.openxmlformats.org/officeDocument/2006/relationships/hyperlink" Target="https://www.almico.com/speedfan.php" TargetMode="External"/><Relationship Id="rId9" Type="http://schemas.openxmlformats.org/officeDocument/2006/relationships/hyperlink" Target="https://docs.microsoft.com/en-us/windows-server/administration/windows-commands/chkdsk" TargetMode="External"/><Relationship Id="rId14" Type="http://schemas.openxmlformats.org/officeDocument/2006/relationships/hyperlink" Target="https://crystalmark.info/en/software/crystaldiskinfo/" TargetMode="External"/><Relationship Id="rId22" Type="http://schemas.openxmlformats.org/officeDocument/2006/relationships/hyperlink" Target="https://www.youtube.com/watch?v=8Eapf4eCfB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hlinkClick r:id="rId2"/>
            <a:extLst>
              <a:ext uri="{FF2B5EF4-FFF2-40B4-BE49-F238E27FC236}">
                <a16:creationId xmlns:a16="http://schemas.microsoft.com/office/drawing/2014/main" id="{F9E5B306-8243-443A-B64D-123BDF9A3283}"/>
              </a:ext>
            </a:extLst>
          </p:cNvPr>
          <p:cNvPicPr>
            <a:picLocks noChangeAspect="1"/>
          </p:cNvPicPr>
          <p:nvPr/>
        </p:nvPicPr>
        <p:blipFill>
          <a:blip r:embed="rId3"/>
          <a:stretch>
            <a:fillRect/>
          </a:stretch>
        </p:blipFill>
        <p:spPr>
          <a:xfrm>
            <a:off x="7997352" y="108064"/>
            <a:ext cx="3680413" cy="1421477"/>
          </a:xfrm>
          <a:prstGeom prst="rect">
            <a:avLst/>
          </a:prstGeom>
        </p:spPr>
      </p:pic>
      <p:sp>
        <p:nvSpPr>
          <p:cNvPr id="3" name="مربع نص 2">
            <a:extLst>
              <a:ext uri="{FF2B5EF4-FFF2-40B4-BE49-F238E27FC236}">
                <a16:creationId xmlns:a16="http://schemas.microsoft.com/office/drawing/2014/main" id="{485E47FD-3C32-4449-8B75-2DF407327A46}"/>
              </a:ext>
            </a:extLst>
          </p:cNvPr>
          <p:cNvSpPr txBox="1"/>
          <p:nvPr/>
        </p:nvSpPr>
        <p:spPr>
          <a:xfrm>
            <a:off x="8100558" y="1554477"/>
            <a:ext cx="3474000" cy="2970044"/>
          </a:xfrm>
          <a:prstGeom prst="rect">
            <a:avLst/>
          </a:prstGeom>
          <a:noFill/>
        </p:spPr>
        <p:txBody>
          <a:bodyPr wrap="square" rtlCol="1">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700" b="0" i="0" u="none" strike="noStrike" kern="1200" cap="none" spc="0" normalizeH="0" baseline="0" noProof="0" dirty="0">
                <a:ln>
                  <a:noFill/>
                </a:ln>
                <a:solidFill>
                  <a:srgbClr val="4472C4"/>
                </a:solidFill>
                <a:effectLst/>
                <a:uLnTx/>
                <a:uFillTx/>
                <a:latin typeface="Titillium Web" panose="00000300000000000000" pitchFamily="2" charset="0"/>
                <a:ea typeface="+mn-ea"/>
                <a:cs typeface="mohammad bold art 1" pitchFamily="2" charset="-78"/>
              </a:rPr>
              <a:t>جهازك تغير عليك "شاشة زرقاء، تعليق أداء منخفض" افحص جهازك بنفسك من خلال اتباعك لهذه الخطوات التي تمثل حلولا لغالب مشاكل أجهزة الحواسيب التي تعمل بنظام تشغيل </a:t>
            </a:r>
            <a:r>
              <a:rPr kumimoji="0" lang="en-US" sz="1700" b="0" i="0" u="none" strike="noStrike" kern="1200" cap="none" spc="0" normalizeH="0" baseline="0" noProof="0" dirty="0">
                <a:ln>
                  <a:noFill/>
                </a:ln>
                <a:solidFill>
                  <a:srgbClr val="4472C4"/>
                </a:solidFill>
                <a:effectLst/>
                <a:uLnTx/>
                <a:uFillTx/>
                <a:latin typeface="Titillium Web" panose="00000300000000000000" pitchFamily="2" charset="0"/>
                <a:ea typeface="+mn-ea"/>
                <a:cs typeface="mohammad bold art 1" pitchFamily="2" charset="-78"/>
              </a:rPr>
              <a:t>Windows</a:t>
            </a:r>
            <a:r>
              <a:rPr kumimoji="0" lang="ar-SA" sz="1700" b="0" i="0" u="none" strike="noStrike" kern="1200" cap="none" spc="0" normalizeH="0" baseline="0" noProof="0" dirty="0">
                <a:ln>
                  <a:noFill/>
                </a:ln>
                <a:solidFill>
                  <a:srgbClr val="4472C4"/>
                </a:solidFill>
                <a:effectLst/>
                <a:uLnTx/>
                <a:uFillTx/>
                <a:latin typeface="Titillium Web" panose="00000300000000000000" pitchFamily="2" charset="0"/>
                <a:ea typeface="+mn-ea"/>
                <a:cs typeface="mohammad bold art 1" pitchFamily="2" charset="-78"/>
              </a:rPr>
              <a:t>، هذه الخطوات لا يشترط فيها الترتيب بحسب خبرتك ممكن أن تتوجه مباشرة لمسببات المشكلة ويفيدك الترتيب في حال كان سبب المشكلة غير واضح بالنسبة لك، وبالتأكيد هنالك حلول أخرى.</a:t>
            </a:r>
          </a:p>
        </p:txBody>
      </p:sp>
      <p:sp>
        <p:nvSpPr>
          <p:cNvPr id="4" name="مربع نص 3">
            <a:extLst>
              <a:ext uri="{FF2B5EF4-FFF2-40B4-BE49-F238E27FC236}">
                <a16:creationId xmlns:a16="http://schemas.microsoft.com/office/drawing/2014/main" id="{68DBD8BB-D6B8-4B55-B7A8-F436180A9636}"/>
              </a:ext>
            </a:extLst>
          </p:cNvPr>
          <p:cNvSpPr txBox="1"/>
          <p:nvPr/>
        </p:nvSpPr>
        <p:spPr>
          <a:xfrm>
            <a:off x="730362" y="33247"/>
            <a:ext cx="6840000" cy="7119898"/>
          </a:xfrm>
          <a:prstGeom prst="rect">
            <a:avLst/>
          </a:prstGeom>
          <a:noFill/>
        </p:spPr>
        <p:txBody>
          <a:bodyPr wrap="square" rtlCol="1">
            <a:spAutoFit/>
          </a:bodyPr>
          <a:lstStyle/>
          <a:p>
            <a:pPr marL="342900" marR="0" lvl="0" indent="-342900" algn="just" defTabSz="914400" rtl="1" eaLnBrk="1" fontAlgn="auto" latinLnBrk="0" hangingPunct="1">
              <a:lnSpc>
                <a:spcPct val="100000"/>
              </a:lnSpc>
              <a:spcBef>
                <a:spcPts val="0"/>
              </a:spcBef>
              <a:spcAft>
                <a:spcPts val="200"/>
              </a:spcAft>
              <a:buClr>
                <a:srgbClr val="C00000"/>
              </a:buClr>
              <a:buSzTx/>
              <a:buFont typeface="+mj-lt"/>
              <a:buAutoNum type="arabicPeriod"/>
              <a:tabLst/>
              <a:defRPr/>
            </a:pP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الحرارة العالية من أهم مسببات المشاكل وضعف أداء الجهاز؛ لذا تأكد من سلامة منافذ التهوية والمراوح في جهازك وتنظيفها من الغبار ثم تابع قراءة حساسات الحرارة أثناء العمل على الجهاز. استفيد من البرامج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4"/>
              </a:rPr>
              <a:t>SpeedFan</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5"/>
              </a:rPr>
              <a:t>HWMonitor</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6"/>
              </a:rPr>
              <a:t>Speccy</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 .</a:t>
            </a:r>
          </a:p>
          <a:p>
            <a:pPr marL="342900" marR="0" lvl="0" indent="-342900" algn="just" defTabSz="914400" rtl="1" eaLnBrk="1" fontAlgn="auto" latinLnBrk="0" hangingPunct="1">
              <a:lnSpc>
                <a:spcPct val="100000"/>
              </a:lnSpc>
              <a:spcBef>
                <a:spcPts val="0"/>
              </a:spcBef>
              <a:spcAft>
                <a:spcPts val="200"/>
              </a:spcAft>
              <a:buClr>
                <a:srgbClr val="C00000"/>
              </a:buClr>
              <a:buSzTx/>
              <a:buFont typeface="+mj-lt"/>
              <a:buAutoNum type="arabicPeriod"/>
              <a:tabLst/>
              <a:defRPr/>
            </a:pP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تأكد من توفر مساحة حرة كافية في قرص النظام استخدم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7"/>
              </a:rPr>
              <a:t>CCleaner</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 لحذف الملفات المؤقتة والبرامج غير المستفاد منها، أو من خلال أداة تنظيف القرص وإزالة البرامج المدمجة في نظام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Windows</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a:t>
            </a:r>
          </a:p>
          <a:p>
            <a:pPr marL="342900" marR="0" lvl="0" indent="-342900" algn="just" defTabSz="914400" rtl="1" eaLnBrk="1" fontAlgn="auto" latinLnBrk="0" hangingPunct="1">
              <a:lnSpc>
                <a:spcPct val="100000"/>
              </a:lnSpc>
              <a:spcBef>
                <a:spcPts val="0"/>
              </a:spcBef>
              <a:spcAft>
                <a:spcPts val="200"/>
              </a:spcAft>
              <a:buClr>
                <a:srgbClr val="C00000"/>
              </a:buClr>
              <a:buSzTx/>
              <a:buFont typeface="+mj-lt"/>
              <a:buAutoNum type="arabicPeriod"/>
              <a:tabLst/>
              <a:defRPr/>
            </a:pP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استخدم خاصية </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8"/>
              </a:rPr>
              <a:t>استعادة النظام </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لنقطة سابقة قبل حدوث المشكلة للوصول المباشر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rstrui.exe</a:t>
            </a:r>
            <a:endPar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endParaRPr>
          </a:p>
          <a:p>
            <a:pPr marL="342900" marR="0" lvl="0" indent="-342900" algn="just" defTabSz="914400" rtl="1" eaLnBrk="1" fontAlgn="auto" latinLnBrk="0" hangingPunct="1">
              <a:lnSpc>
                <a:spcPct val="100000"/>
              </a:lnSpc>
              <a:spcBef>
                <a:spcPts val="0"/>
              </a:spcBef>
              <a:spcAft>
                <a:spcPts val="200"/>
              </a:spcAft>
              <a:buClr>
                <a:srgbClr val="C00000"/>
              </a:buClr>
              <a:buSzTx/>
              <a:buFont typeface="+mj-lt"/>
              <a:buAutoNum type="arabicPeriod"/>
              <a:tabLst/>
              <a:defRPr/>
            </a:pP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استخدم الأمر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9"/>
              </a:rPr>
              <a:t>Chkdsk</a:t>
            </a:r>
            <a:r>
              <a:rPr kumimoji="0" lang="ar-SA" sz="1500" b="0" i="0" u="none" strike="noStrike" kern="1200" cap="none" spc="0" normalizeH="0" baseline="0" noProof="0" dirty="0">
                <a:ln>
                  <a:noFill/>
                </a:ln>
                <a:solidFill>
                  <a:srgbClr val="ED7D31"/>
                </a:solidFill>
                <a:effectLst/>
                <a:uLnTx/>
                <a:uFillTx/>
                <a:latin typeface="Titillium Web" panose="00000300000000000000" pitchFamily="2" charset="0"/>
                <a:cs typeface="mohammad bold art 1" pitchFamily="2" charset="-78"/>
              </a:rPr>
              <a:t> </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لفحص الأقراص الصلبة، للكشف عن أخطاء نظام الملفات والقطاعات التالفة و إصلاحها.</a:t>
            </a:r>
          </a:p>
          <a:p>
            <a:pPr marL="342900" marR="0" lvl="0" indent="-342900" algn="just" defTabSz="914400" rtl="1" eaLnBrk="1" fontAlgn="auto" latinLnBrk="0" hangingPunct="1">
              <a:lnSpc>
                <a:spcPct val="100000"/>
              </a:lnSpc>
              <a:spcBef>
                <a:spcPts val="0"/>
              </a:spcBef>
              <a:spcAft>
                <a:spcPts val="200"/>
              </a:spcAft>
              <a:buClr>
                <a:srgbClr val="C00000"/>
              </a:buClr>
              <a:buSzTx/>
              <a:buFont typeface="+mj-lt"/>
              <a:buAutoNum type="arabicPeriod"/>
              <a:tabLst/>
              <a:defRPr/>
            </a:pP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حدث نظام التشغيل عبر شاشة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10"/>
              </a:rPr>
              <a:t>Windows Update</a:t>
            </a:r>
            <a:r>
              <a:rPr lang="en-US" sz="1500" dirty="0">
                <a:solidFill>
                  <a:prstClr val="black"/>
                </a:solidFill>
                <a:latin typeface="Titillium Web" panose="00000300000000000000" pitchFamily="2" charset="0"/>
                <a:cs typeface="mohammad bold art 1" pitchFamily="2" charset="-78"/>
              </a:rPr>
              <a:t> </a:t>
            </a:r>
            <a:r>
              <a:rPr lang="ar-SA" sz="1500" dirty="0">
                <a:solidFill>
                  <a:prstClr val="black"/>
                </a:solidFill>
                <a:latin typeface="Titillium Web" panose="00000300000000000000" pitchFamily="2" charset="0"/>
                <a:cs typeface="mohammad bold art 1" pitchFamily="2" charset="-78"/>
              </a:rPr>
              <a:t>، تأكد من صلاحية التاريخ /الوقت.</a:t>
            </a:r>
            <a:endPar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endParaRPr>
          </a:p>
          <a:p>
            <a:pPr marL="342900" marR="0" lvl="0" indent="-342900" algn="just" defTabSz="914400" rtl="1" eaLnBrk="1" fontAlgn="auto" latinLnBrk="0" hangingPunct="1">
              <a:lnSpc>
                <a:spcPct val="100000"/>
              </a:lnSpc>
              <a:spcBef>
                <a:spcPts val="0"/>
              </a:spcBef>
              <a:spcAft>
                <a:spcPts val="200"/>
              </a:spcAft>
              <a:buClr>
                <a:srgbClr val="C00000"/>
              </a:buClr>
              <a:buSzTx/>
              <a:buFont typeface="+mj-lt"/>
              <a:buAutoNum type="arabicPeriod"/>
              <a:tabLst/>
              <a:defRPr/>
            </a:pP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عطل البرامج والخدمات المشبوهة والغير ضرورية عند بدء التشغيل من خلال مدير المهام و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Msconfig.exe</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a:t>
            </a:r>
          </a:p>
          <a:p>
            <a:pPr marL="342900" marR="0" lvl="0" indent="-342900" algn="just" defTabSz="914400" rtl="1" eaLnBrk="1" fontAlgn="auto" latinLnBrk="0" hangingPunct="1">
              <a:lnSpc>
                <a:spcPct val="100000"/>
              </a:lnSpc>
              <a:spcBef>
                <a:spcPts val="0"/>
              </a:spcBef>
              <a:spcAft>
                <a:spcPts val="200"/>
              </a:spcAft>
              <a:buClr>
                <a:srgbClr val="C00000"/>
              </a:buClr>
              <a:buSzTx/>
              <a:buFont typeface="+mj-lt"/>
              <a:buAutoNum type="arabicPeriod"/>
              <a:tabLst/>
              <a:defRPr/>
            </a:pP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افحص الجهاز من الفيروسات مستخدما خيار المسح " </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11"/>
              </a:rPr>
              <a:t>فحص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11"/>
              </a:rPr>
              <a:t>Microsoft Defender</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11"/>
              </a:rPr>
              <a:t> في وضع عدم الاتصال</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a:t>
            </a:r>
          </a:p>
          <a:p>
            <a:pPr marL="342900" marR="0" lvl="0" indent="-342900" algn="just" defTabSz="914400" rtl="1" eaLnBrk="1" fontAlgn="auto" latinLnBrk="0" hangingPunct="1">
              <a:lnSpc>
                <a:spcPct val="100000"/>
              </a:lnSpc>
              <a:spcBef>
                <a:spcPts val="0"/>
              </a:spcBef>
              <a:spcAft>
                <a:spcPts val="200"/>
              </a:spcAft>
              <a:buClr>
                <a:srgbClr val="C00000"/>
              </a:buClr>
              <a:buSzTx/>
              <a:buFont typeface="+mj-lt"/>
              <a:buAutoNum type="arabicPeriod"/>
              <a:tabLst/>
              <a:defRPr/>
            </a:pP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افحص الجهاز باستخدام "</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12"/>
              </a:rPr>
              <a:t>أداة إزالة البرامج الضارة لـ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12"/>
              </a:rPr>
              <a:t>Microsoft Windows</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 للوصول المباشر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Mrt.exe</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a:t>
            </a:r>
          </a:p>
          <a:p>
            <a:pPr marL="342900" marR="0" lvl="0" indent="-342900" algn="just" defTabSz="914400" rtl="1" eaLnBrk="1" fontAlgn="auto" latinLnBrk="0" hangingPunct="1">
              <a:lnSpc>
                <a:spcPct val="100000"/>
              </a:lnSpc>
              <a:spcBef>
                <a:spcPts val="0"/>
              </a:spcBef>
              <a:spcAft>
                <a:spcPts val="200"/>
              </a:spcAft>
              <a:buClr>
                <a:srgbClr val="C00000"/>
              </a:buClr>
              <a:buSzTx/>
              <a:buFont typeface="+mj-lt"/>
              <a:buAutoNum type="arabicPeriod"/>
              <a:tabLst/>
              <a:defRPr/>
            </a:pP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افحص ملفات النظام الأساسية بالأمر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13"/>
              </a:rPr>
              <a:t>SFC /</a:t>
            </a:r>
            <a:r>
              <a:rPr kumimoji="0" lang="en-US" sz="1500" b="0" i="0" u="none" strike="noStrike" kern="1200" cap="none" spc="0" normalizeH="0" baseline="0" noProof="0" dirty="0" err="1">
                <a:ln>
                  <a:noFill/>
                </a:ln>
                <a:solidFill>
                  <a:prstClr val="black"/>
                </a:solidFill>
                <a:effectLst/>
                <a:uLnTx/>
                <a:uFillTx/>
                <a:latin typeface="Titillium Web" panose="00000300000000000000" pitchFamily="2" charset="0"/>
                <a:cs typeface="mohammad bold art 1" pitchFamily="2" charset="-78"/>
                <a:hlinkClick r:id="rId13"/>
              </a:rPr>
              <a:t>Scannow</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13"/>
              </a:rPr>
              <a:t> </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إذا أفاد التقرير بوجود ملفات مفقودة أو معطوبة أصلحها بالأمر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DISM.exe /Online /Cleanup-image /</a:t>
            </a:r>
            <a:r>
              <a:rPr kumimoji="0" lang="en-US" sz="1500" b="0" i="0" u="none" strike="noStrike" kern="1200" cap="none" spc="0" normalizeH="0" baseline="0" noProof="0" dirty="0" err="1">
                <a:ln>
                  <a:noFill/>
                </a:ln>
                <a:solidFill>
                  <a:prstClr val="black"/>
                </a:solidFill>
                <a:effectLst/>
                <a:uLnTx/>
                <a:uFillTx/>
                <a:latin typeface="Titillium Web" panose="00000300000000000000" pitchFamily="2" charset="0"/>
                <a:cs typeface="mohammad bold art 1" pitchFamily="2" charset="-78"/>
              </a:rPr>
              <a:t>Restorehealth</a:t>
            </a:r>
            <a:endPar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endParaRPr>
          </a:p>
          <a:p>
            <a:pPr marL="342900" marR="0" lvl="0" indent="-342900" algn="just" defTabSz="914400" rtl="1" eaLnBrk="1" fontAlgn="auto" latinLnBrk="0" hangingPunct="1">
              <a:lnSpc>
                <a:spcPct val="100000"/>
              </a:lnSpc>
              <a:spcBef>
                <a:spcPts val="0"/>
              </a:spcBef>
              <a:spcAft>
                <a:spcPts val="200"/>
              </a:spcAft>
              <a:buClr>
                <a:srgbClr val="C00000"/>
              </a:buClr>
              <a:buSzTx/>
              <a:buFont typeface="+mj-lt"/>
              <a:buAutoNum type="arabicPeriod"/>
              <a:tabLst/>
              <a:defRPr/>
            </a:pP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إعادة ضبط أو تعين مستعرضات الويب التي تستخدمها ومن أشهرها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Microsoft Edge, Google Chrome, Firefox</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 وإلغاء تفعيل الملحقات.</a:t>
            </a:r>
          </a:p>
          <a:p>
            <a:pPr marL="342900" marR="0" lvl="0" indent="-342900" algn="just" defTabSz="914400" rtl="1" eaLnBrk="1" fontAlgn="auto" latinLnBrk="0" hangingPunct="1">
              <a:lnSpc>
                <a:spcPct val="100000"/>
              </a:lnSpc>
              <a:spcBef>
                <a:spcPts val="0"/>
              </a:spcBef>
              <a:spcAft>
                <a:spcPts val="200"/>
              </a:spcAft>
              <a:buClr>
                <a:srgbClr val="C00000"/>
              </a:buClr>
              <a:buSzTx/>
              <a:buFont typeface="+mj-lt"/>
              <a:buAutoNum type="arabicPeriod"/>
              <a:tabLst/>
              <a:defRPr/>
            </a:pP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افحص حالة القرص الصلب وصلاحيته للعمل بكفاءة باستخدام البرنامج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14"/>
              </a:rPr>
              <a:t>CrystalDiskInfo</a:t>
            </a:r>
            <a:endPar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endParaRPr>
          </a:p>
          <a:p>
            <a:pPr marL="342900" marR="0" lvl="0" indent="-342900" algn="just" defTabSz="914400" rtl="1" eaLnBrk="1" fontAlgn="auto" latinLnBrk="0" hangingPunct="1">
              <a:lnSpc>
                <a:spcPct val="100000"/>
              </a:lnSpc>
              <a:spcBef>
                <a:spcPts val="0"/>
              </a:spcBef>
              <a:spcAft>
                <a:spcPts val="200"/>
              </a:spcAft>
              <a:buClr>
                <a:srgbClr val="C00000"/>
              </a:buClr>
              <a:buSzTx/>
              <a:buFont typeface="+mj-lt"/>
              <a:buAutoNum type="arabicPeriod"/>
              <a:tabLst/>
              <a:defRPr/>
            </a:pP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افحص الذاكرة العشوائية باستخدام "تشخيص الذاكرة لـ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Windows</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  للوصول المباشر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15"/>
              </a:rPr>
              <a:t>Mdsched.exe</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 أو باستخدام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16"/>
              </a:rPr>
              <a:t>Memtest86+ </a:t>
            </a:r>
            <a:endPar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endParaRPr>
          </a:p>
          <a:p>
            <a:pPr marL="342900" marR="0" lvl="0" indent="-342900" algn="just" defTabSz="914400" rtl="1" eaLnBrk="1" fontAlgn="auto" latinLnBrk="0" hangingPunct="1">
              <a:lnSpc>
                <a:spcPct val="100000"/>
              </a:lnSpc>
              <a:spcBef>
                <a:spcPts val="0"/>
              </a:spcBef>
              <a:spcAft>
                <a:spcPts val="200"/>
              </a:spcAft>
              <a:buClr>
                <a:srgbClr val="C00000"/>
              </a:buClr>
              <a:buSzTx/>
              <a:buFont typeface="+mj-lt"/>
              <a:buAutoNum type="arabicPeriod"/>
              <a:tabLst/>
              <a:defRPr/>
            </a:pP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افحص المعالج باستخدام الأداة المناسبة من الشركة المصنعة مثلاً: </a:t>
            </a:r>
            <a:r>
              <a:rPr kumimoji="0" lang="en-US"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17"/>
              </a:rPr>
              <a:t>The Intel® Processor Diagnostic Tool</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a:t>
            </a:r>
          </a:p>
          <a:p>
            <a:pPr marL="342900" marR="0" lvl="0" indent="-342900" algn="just" defTabSz="914400" rtl="1" eaLnBrk="1" fontAlgn="auto" latinLnBrk="0" hangingPunct="1">
              <a:lnSpc>
                <a:spcPct val="100000"/>
              </a:lnSpc>
              <a:spcBef>
                <a:spcPts val="0"/>
              </a:spcBef>
              <a:spcAft>
                <a:spcPts val="200"/>
              </a:spcAft>
              <a:buClr>
                <a:srgbClr val="C00000"/>
              </a:buClr>
              <a:buSzTx/>
              <a:buFont typeface="+mj-lt"/>
              <a:buAutoNum type="arabicPeriod"/>
              <a:tabLst/>
              <a:defRPr/>
            </a:pP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 إعادة تهيئة النظام باستخدام </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hlinkClick r:id="rId18"/>
              </a:rPr>
              <a:t>خيار الاسترداد </a:t>
            </a:r>
            <a:r>
              <a:rPr kumimoji="0" lang="ar-SA" sz="1500" b="0" i="0" u="none" strike="noStrike" kern="1200" cap="none" spc="0" normalizeH="0" baseline="0" noProof="0" dirty="0">
                <a:ln>
                  <a:noFill/>
                </a:ln>
                <a:solidFill>
                  <a:prstClr val="black"/>
                </a:solidFill>
                <a:effectLst/>
                <a:uLnTx/>
                <a:uFillTx/>
                <a:latin typeface="Titillium Web" panose="00000300000000000000" pitchFamily="2" charset="0"/>
                <a:cs typeface="mohammad bold art 1" pitchFamily="2" charset="-78"/>
              </a:rPr>
              <a:t>"إعادة تعيين هذا الكمبيوتر" اتبع المعالج ونفضل خيار إزالة كل الملفات ومهم جدا أن تحفظ ملفاتك في وسيط خارجي أو سحابي.</a:t>
            </a:r>
          </a:p>
        </p:txBody>
      </p:sp>
      <p:sp>
        <p:nvSpPr>
          <p:cNvPr id="5" name="مربع نص 4">
            <a:extLst>
              <a:ext uri="{FF2B5EF4-FFF2-40B4-BE49-F238E27FC236}">
                <a16:creationId xmlns:a16="http://schemas.microsoft.com/office/drawing/2014/main" id="{F2F6A38A-8421-4E10-9730-8DBCB3F65DA8}"/>
              </a:ext>
            </a:extLst>
          </p:cNvPr>
          <p:cNvSpPr txBox="1"/>
          <p:nvPr/>
        </p:nvSpPr>
        <p:spPr>
          <a:xfrm>
            <a:off x="8100558" y="4508242"/>
            <a:ext cx="3474000" cy="1661993"/>
          </a:xfrm>
          <a:prstGeom prst="rect">
            <a:avLst/>
          </a:prstGeom>
          <a:noFill/>
        </p:spPr>
        <p:txBody>
          <a:bodyPr wrap="square" rtlCol="1">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1700" b="0" i="0" u="none" strike="noStrike" kern="1200" cap="none" spc="0" normalizeH="0" baseline="0" noProof="0" dirty="0">
                <a:ln>
                  <a:noFill/>
                </a:ln>
                <a:solidFill>
                  <a:srgbClr val="7030A0"/>
                </a:solidFill>
                <a:effectLst/>
                <a:uLnTx/>
                <a:uFillTx/>
                <a:latin typeface="Titillium Web" panose="00000300000000000000" pitchFamily="2" charset="0"/>
                <a:ea typeface="+mn-ea"/>
                <a:cs typeface="mohammad bold art 1" pitchFamily="2" charset="-78"/>
              </a:rPr>
              <a:t>احرص على اقتناء فلاش الإقلاع الحي </a:t>
            </a:r>
            <a:r>
              <a:rPr kumimoji="0" lang="en-US" sz="1700" b="0" i="0" u="none" strike="noStrike" kern="1200" cap="none" spc="0" normalizeH="0" baseline="0" noProof="0" dirty="0">
                <a:ln>
                  <a:noFill/>
                </a:ln>
                <a:solidFill>
                  <a:srgbClr val="7030A0"/>
                </a:solidFill>
                <a:effectLst/>
                <a:uLnTx/>
                <a:uFillTx/>
                <a:latin typeface="Titillium Web" panose="00000300000000000000" pitchFamily="2" charset="0"/>
                <a:ea typeface="+mn-ea"/>
                <a:cs typeface="mohammad bold art 1" pitchFamily="2" charset="-78"/>
              </a:rPr>
              <a:t>PRO_2021A</a:t>
            </a:r>
            <a:r>
              <a:rPr kumimoji="0" lang="ar-SA" sz="1700" b="0" i="0" u="none" strike="noStrike" kern="1200" cap="none" spc="0" normalizeH="0" baseline="0" noProof="0" dirty="0">
                <a:ln>
                  <a:noFill/>
                </a:ln>
                <a:solidFill>
                  <a:srgbClr val="7030A0"/>
                </a:solidFill>
                <a:effectLst/>
                <a:uLnTx/>
                <a:uFillTx/>
                <a:latin typeface="Titillium Web" panose="00000300000000000000" pitchFamily="2" charset="0"/>
                <a:ea typeface="+mn-ea"/>
                <a:cs typeface="mohammad bold art 1" pitchFamily="2" charset="-78"/>
              </a:rPr>
              <a:t> الذي جُمع فيه أهم البرمجيات والأدوات لتيسير عمليات الصيانة والفورمات لأجهزة الحواسيب يمكنك الحصول على نسخة مجانية منه في قناتي الخاصة على التلجرام.</a:t>
            </a:r>
          </a:p>
        </p:txBody>
      </p:sp>
      <p:grpSp>
        <p:nvGrpSpPr>
          <p:cNvPr id="11" name="مجموعة 10">
            <a:extLst>
              <a:ext uri="{FF2B5EF4-FFF2-40B4-BE49-F238E27FC236}">
                <a16:creationId xmlns:a16="http://schemas.microsoft.com/office/drawing/2014/main" id="{65DF0013-B3BB-48A7-AB9F-8193D473A039}"/>
              </a:ext>
            </a:extLst>
          </p:cNvPr>
          <p:cNvGrpSpPr/>
          <p:nvPr/>
        </p:nvGrpSpPr>
        <p:grpSpPr>
          <a:xfrm>
            <a:off x="8166327" y="6171124"/>
            <a:ext cx="3546123" cy="521543"/>
            <a:chOff x="8693080" y="6220488"/>
            <a:chExt cx="3546123" cy="521543"/>
          </a:xfrm>
        </p:grpSpPr>
        <p:pic>
          <p:nvPicPr>
            <p:cNvPr id="6" name="صورة 5">
              <a:hlinkClick r:id="rId19"/>
              <a:extLst>
                <a:ext uri="{FF2B5EF4-FFF2-40B4-BE49-F238E27FC236}">
                  <a16:creationId xmlns:a16="http://schemas.microsoft.com/office/drawing/2014/main" id="{2AD2E0B5-A2C0-420E-8C8A-81FEEEB90739}"/>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693080" y="6220488"/>
              <a:ext cx="508289" cy="521543"/>
            </a:xfrm>
            <a:prstGeom prst="ellipse">
              <a:avLst/>
            </a:prstGeom>
            <a:ln w="63500" cap="rnd">
              <a:noFill/>
            </a:ln>
            <a:effectLst/>
          </p:spPr>
        </p:pic>
        <p:grpSp>
          <p:nvGrpSpPr>
            <p:cNvPr id="8" name="مجموعة 7">
              <a:extLst>
                <a:ext uri="{FF2B5EF4-FFF2-40B4-BE49-F238E27FC236}">
                  <a16:creationId xmlns:a16="http://schemas.microsoft.com/office/drawing/2014/main" id="{0CD4394D-D093-4C9A-BDBF-75F88B6D2EB5}"/>
                </a:ext>
              </a:extLst>
            </p:cNvPr>
            <p:cNvGrpSpPr/>
            <p:nvPr/>
          </p:nvGrpSpPr>
          <p:grpSpPr>
            <a:xfrm>
              <a:off x="9247084" y="6261388"/>
              <a:ext cx="2992119" cy="439743"/>
              <a:chOff x="9273841" y="6336349"/>
              <a:chExt cx="2992119" cy="439743"/>
            </a:xfrm>
          </p:grpSpPr>
          <p:pic>
            <p:nvPicPr>
              <p:cNvPr id="9" name="صورة 8">
                <a:hlinkClick r:id="rId19"/>
                <a:extLst>
                  <a:ext uri="{FF2B5EF4-FFF2-40B4-BE49-F238E27FC236}">
                    <a16:creationId xmlns:a16="http://schemas.microsoft.com/office/drawing/2014/main" id="{23BD4A66-20FE-4F5A-A5CB-C8AF88EAC998}"/>
                  </a:ext>
                </a:extLst>
              </p:cNvPr>
              <p:cNvPicPr>
                <a:picLocks noChangeAspect="1"/>
              </p:cNvPicPr>
              <p:nvPr/>
            </p:nvPicPr>
            <p:blipFill>
              <a:blip r:embed="rId21">
                <a:clrChange>
                  <a:clrFrom>
                    <a:srgbClr val="FFFFFF"/>
                  </a:clrFrom>
                  <a:clrTo>
                    <a:srgbClr val="FFFFFF">
                      <a:alpha val="0"/>
                    </a:srgbClr>
                  </a:clrTo>
                </a:clrChange>
              </a:blip>
              <a:stretch>
                <a:fillRect/>
              </a:stretch>
            </p:blipFill>
            <p:spPr>
              <a:xfrm>
                <a:off x="9273841" y="6336349"/>
                <a:ext cx="439743" cy="439743"/>
              </a:xfrm>
              <a:prstGeom prst="rect">
                <a:avLst/>
              </a:prstGeom>
            </p:spPr>
          </p:pic>
          <p:sp>
            <p:nvSpPr>
              <p:cNvPr id="10" name="مربع نص 9">
                <a:hlinkClick r:id="rId19"/>
                <a:extLst>
                  <a:ext uri="{FF2B5EF4-FFF2-40B4-BE49-F238E27FC236}">
                    <a16:creationId xmlns:a16="http://schemas.microsoft.com/office/drawing/2014/main" id="{8747C587-A3D0-4439-BD62-282FB528A2D6}"/>
                  </a:ext>
                </a:extLst>
              </p:cNvPr>
              <p:cNvSpPr txBox="1"/>
              <p:nvPr/>
            </p:nvSpPr>
            <p:spPr>
              <a:xfrm>
                <a:off x="9682442" y="6386943"/>
                <a:ext cx="2583518" cy="338554"/>
              </a:xfrm>
              <a:prstGeom prst="rect">
                <a:avLst/>
              </a:prstGeom>
              <a:noFill/>
            </p:spPr>
            <p:txBody>
              <a:bodyPr wrap="square">
                <a:sp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tillium Web" panose="00000300000000000000" pitchFamily="2" charset="0"/>
                    <a:ea typeface="+mn-ea"/>
                    <a:cs typeface="Questv1" panose="01000500000000020006" pitchFamily="50" charset="-78"/>
                  </a:rPr>
                  <a:t>https://t.me/Almeelby/821</a:t>
                </a:r>
                <a:endParaRPr kumimoji="0" lang="ar-SA" sz="1600" b="0" i="0" u="none" strike="noStrike" kern="1200" cap="none" spc="0" normalizeH="0" baseline="0" noProof="0" dirty="0">
                  <a:ln>
                    <a:noFill/>
                  </a:ln>
                  <a:solidFill>
                    <a:prstClr val="black"/>
                  </a:solidFill>
                  <a:effectLst/>
                  <a:uLnTx/>
                  <a:uFillTx/>
                  <a:latin typeface="Titillium Web" panose="00000300000000000000" pitchFamily="2" charset="0"/>
                  <a:ea typeface="+mn-ea"/>
                  <a:cs typeface="Questv1" panose="01000500000000020006" pitchFamily="50" charset="-78"/>
                </a:endParaRPr>
              </a:p>
            </p:txBody>
          </p:sp>
        </p:grpSp>
      </p:grpSp>
      <p:sp>
        <p:nvSpPr>
          <p:cNvPr id="7" name="مربع نص 6">
            <a:hlinkClick r:id="rId22"/>
            <a:extLst>
              <a:ext uri="{FF2B5EF4-FFF2-40B4-BE49-F238E27FC236}">
                <a16:creationId xmlns:a16="http://schemas.microsoft.com/office/drawing/2014/main" id="{9049712E-5C4A-4B87-A704-022642113298}"/>
              </a:ext>
            </a:extLst>
          </p:cNvPr>
          <p:cNvSpPr txBox="1"/>
          <p:nvPr/>
        </p:nvSpPr>
        <p:spPr>
          <a:xfrm>
            <a:off x="185733" y="108063"/>
            <a:ext cx="369332" cy="6584603"/>
          </a:xfrm>
          <a:prstGeom prst="rect">
            <a:avLst/>
          </a:prstGeom>
          <a:solidFill>
            <a:schemeClr val="accent5"/>
          </a:solidFill>
        </p:spPr>
        <p:style>
          <a:lnRef idx="1">
            <a:schemeClr val="accent5"/>
          </a:lnRef>
          <a:fillRef idx="3">
            <a:schemeClr val="accent5"/>
          </a:fillRef>
          <a:effectRef idx="2">
            <a:schemeClr val="accent5"/>
          </a:effectRef>
          <a:fontRef idx="minor">
            <a:schemeClr val="lt1"/>
          </a:fontRef>
        </p:style>
        <p:txBody>
          <a:bodyPr vert="vert270" wrap="square" rtlCol="1">
            <a:spAutoFit/>
          </a:bodyPr>
          <a:lstStyle/>
          <a:p>
            <a:pPr algn="ctr"/>
            <a:r>
              <a:rPr lang="ar-SA" sz="1200" dirty="0">
                <a:latin typeface="Titillium Web" panose="00000300000000000000" pitchFamily="2" charset="0"/>
                <a:cs typeface="mohammad bold art 1" pitchFamily="2" charset="-78"/>
              </a:rPr>
              <a:t>تعرف على بيئة الاسترداد في </a:t>
            </a:r>
            <a:r>
              <a:rPr lang="en-US" sz="1200" dirty="0">
                <a:latin typeface="Titillium Web" panose="00000300000000000000" pitchFamily="2" charset="0"/>
                <a:cs typeface="mohammad bold art 1" pitchFamily="2" charset="-78"/>
              </a:rPr>
              <a:t>Windows 10</a:t>
            </a:r>
            <a:r>
              <a:rPr lang="ar-SA" sz="1200" dirty="0">
                <a:latin typeface="Titillium Web" panose="00000300000000000000" pitchFamily="2" charset="0"/>
                <a:cs typeface="mohammad bold art 1" pitchFamily="2" charset="-78"/>
              </a:rPr>
              <a:t> - </a:t>
            </a:r>
            <a:r>
              <a:rPr lang="en-US" sz="1200" b="1" dirty="0">
                <a:solidFill>
                  <a:srgbClr val="C00000"/>
                </a:solidFill>
                <a:latin typeface="Titillium Web" panose="00000300000000000000" pitchFamily="2" charset="0"/>
                <a:cs typeface="mohammad bold art 1" pitchFamily="2" charset="-78"/>
              </a:rPr>
              <a:t>RecoveryDrive.exe </a:t>
            </a:r>
            <a:r>
              <a:rPr lang="en-US" sz="1200" b="1" dirty="0">
                <a:latin typeface="Titillium Web" panose="00000300000000000000" pitchFamily="2" charset="0"/>
                <a:cs typeface="mohammad bold art 1" pitchFamily="2" charset="-78"/>
              </a:rPr>
              <a:t> </a:t>
            </a:r>
            <a:r>
              <a:rPr lang="en-US" sz="1200" dirty="0">
                <a:latin typeface="Titillium Web" panose="00000300000000000000" pitchFamily="2" charset="0"/>
                <a:cs typeface="mohammad bold art 1" pitchFamily="2" charset="-78"/>
              </a:rPr>
              <a:t>Windows Recovery Environment (WinRE)</a:t>
            </a:r>
            <a:endParaRPr lang="ar-SA" sz="1200" dirty="0">
              <a:latin typeface="Titillium Web" panose="00000300000000000000" pitchFamily="2" charset="0"/>
              <a:cs typeface="mohammad bold art 1" pitchFamily="2" charset="-78"/>
            </a:endParaRPr>
          </a:p>
        </p:txBody>
      </p:sp>
    </p:spTree>
    <p:extLst>
      <p:ext uri="{BB962C8B-B14F-4D97-AF65-F5344CB8AC3E}">
        <p14:creationId xmlns:p14="http://schemas.microsoft.com/office/powerpoint/2010/main" val="1092793051"/>
      </p:ext>
    </p:extLst>
  </p:cSld>
  <p:clrMapOvr>
    <a:masterClrMapping/>
  </p:clrMapOvr>
</p:sld>
</file>

<file path=ppt/theme/theme1.xml><?xml version="1.0" encoding="utf-8"?>
<a:theme xmlns:a="http://schemas.openxmlformats.org/drawingml/2006/main" name="1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TotalTime>
  <Words>418</Words>
  <Application>Microsoft Office PowerPoint</Application>
  <PresentationFormat>شاشة عريضة</PresentationFormat>
  <Paragraphs>18</Paragraphs>
  <Slides>1</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vt:i4>
      </vt:variant>
    </vt:vector>
  </HeadingPairs>
  <TitlesOfParts>
    <vt:vector size="6" baseType="lpstr">
      <vt:lpstr>Titillium Web</vt:lpstr>
      <vt:lpstr>Calibri Light</vt:lpstr>
      <vt:lpstr>Arial</vt:lpstr>
      <vt:lpstr>Calibri</vt:lpstr>
      <vt:lpstr>1_نسق Office</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A.Almeelby</dc:creator>
  <cp:lastModifiedBy>Adel Saad S. Almeelby</cp:lastModifiedBy>
  <cp:revision>14</cp:revision>
  <dcterms:created xsi:type="dcterms:W3CDTF">2021-12-23T22:59:34Z</dcterms:created>
  <dcterms:modified xsi:type="dcterms:W3CDTF">2023-09-02T12:13:43Z</dcterms:modified>
</cp:coreProperties>
</file>