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embedTrueTypeFonts="1">
  <p:sldMasterIdLst>
    <p:sldMasterId id="2147483648" r:id="rId1"/>
  </p:sldMasterIdLst>
  <p:notesMasterIdLst>
    <p:notesMasterId r:id="rId4"/>
  </p:notesMasterIdLst>
  <p:sldIdLst>
    <p:sldId id="257" r:id="rId2"/>
    <p:sldId id="256" r:id="rId3"/>
  </p:sldIdLst>
  <p:sldSz cx="12192000" cy="6858000"/>
  <p:notesSz cx="6858000" cy="9144000"/>
  <p:embeddedFontLst>
    <p:embeddedFont>
      <p:font typeface="Calibri" panose="020F0502020204030204" pitchFamily="34" charset="0"/>
      <p:regular r:id="rId5"/>
      <p:bold r:id="rId6"/>
    </p:embeddedFont>
    <p:embeddedFont>
      <p:font typeface="Calibri Light" panose="020F0302020204030204" pitchFamily="34" charset="0"/>
      <p:regular r:id="rId7"/>
    </p:embeddedFont>
    <p:embeddedFont>
      <p:font typeface="Dubai Light" panose="020B0303030403030204" pitchFamily="34" charset="-78"/>
      <p:regular r:id="rId8"/>
    </p:embeddedFont>
  </p:embeddedFontLst>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snapToGrid="0">
      <p:cViewPr varScale="1">
        <p:scale>
          <a:sx n="81" d="100"/>
          <a:sy n="81" d="100"/>
        </p:scale>
        <p:origin x="82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5FE3D5-FFBB-42D8-B2E3-2F9066795EDA}" type="doc">
      <dgm:prSet loTypeId="urn:microsoft.com/office/officeart/2005/8/layout/radial3" loCatId="cycle" qsTypeId="urn:microsoft.com/office/officeart/2005/8/quickstyle/simple1" qsCatId="simple" csTypeId="urn:microsoft.com/office/officeart/2005/8/colors/colorful1" csCatId="colorful" phldr="1"/>
      <dgm:spPr/>
      <dgm:t>
        <a:bodyPr/>
        <a:lstStyle/>
        <a:p>
          <a:pPr rtl="1"/>
          <a:endParaRPr lang="ar-SA"/>
        </a:p>
      </dgm:t>
    </dgm:pt>
    <dgm:pt modelId="{E18B94E2-B4B3-45C6-A2A7-60AE7F3E1923}">
      <dgm:prSet phldrT="[نص]"/>
      <dgm:spPr/>
      <dgm:t>
        <a:bodyPr/>
        <a:lstStyle/>
        <a:p>
          <a:pPr rtl="1"/>
          <a:r>
            <a:rPr lang="ar-SA" dirty="0">
              <a:latin typeface="Dubai Light" panose="020B0303030403030204" pitchFamily="34" charset="-78"/>
              <a:cs typeface="Dubai Light" panose="020B0303030403030204" pitchFamily="34" charset="-78"/>
            </a:rPr>
            <a:t>مجال تكنولوجيا التعليم</a:t>
          </a:r>
        </a:p>
      </dgm:t>
    </dgm:pt>
    <dgm:pt modelId="{37C2C5D2-2D7C-4E2B-A903-B4B3E0AB5EA4}" type="parTrans" cxnId="{49532660-C125-4563-B853-8D41432D291A}">
      <dgm:prSet/>
      <dgm:spPr/>
      <dgm:t>
        <a:bodyPr/>
        <a:lstStyle/>
        <a:p>
          <a:pPr rtl="1"/>
          <a:endParaRPr lang="ar-SA">
            <a:latin typeface="Dubai Light" panose="020B0303030403030204" pitchFamily="34" charset="-78"/>
            <a:cs typeface="Dubai Light" panose="020B0303030403030204" pitchFamily="34" charset="-78"/>
          </a:endParaRPr>
        </a:p>
      </dgm:t>
    </dgm:pt>
    <dgm:pt modelId="{3F5DD444-4E52-48EF-91A0-F92B3BC6C358}" type="sibTrans" cxnId="{49532660-C125-4563-B853-8D41432D291A}">
      <dgm:prSet/>
      <dgm:spPr/>
      <dgm:t>
        <a:bodyPr/>
        <a:lstStyle/>
        <a:p>
          <a:pPr rtl="1"/>
          <a:endParaRPr lang="ar-SA">
            <a:latin typeface="Dubai Light" panose="020B0303030403030204" pitchFamily="34" charset="-78"/>
            <a:cs typeface="Dubai Light" panose="020B0303030403030204" pitchFamily="34" charset="-78"/>
          </a:endParaRPr>
        </a:p>
      </dgm:t>
    </dgm:pt>
    <dgm:pt modelId="{4DAA5E5A-CB57-4D53-A4B7-FA3CFE5D478D}">
      <dgm:prSet phldrT="[نص]"/>
      <dgm:spPr/>
      <dgm:t>
        <a:bodyPr/>
        <a:lstStyle/>
        <a:p>
          <a:pPr rtl="1"/>
          <a:r>
            <a:rPr lang="ar-SA" dirty="0">
              <a:latin typeface="Dubai Light" panose="020B0303030403030204" pitchFamily="34" charset="-78"/>
              <a:cs typeface="Dubai Light" panose="020B0303030403030204" pitchFamily="34" charset="-78"/>
            </a:rPr>
            <a:t>المناهج التعليمية</a:t>
          </a:r>
        </a:p>
      </dgm:t>
    </dgm:pt>
    <dgm:pt modelId="{0C393109-4E51-4820-A214-21CC566F089C}" type="parTrans" cxnId="{DE1EFC47-B86B-49F7-B190-7E281A0F5C3C}">
      <dgm:prSet/>
      <dgm:spPr/>
      <dgm:t>
        <a:bodyPr/>
        <a:lstStyle/>
        <a:p>
          <a:pPr rtl="1"/>
          <a:endParaRPr lang="ar-SA">
            <a:latin typeface="Dubai Light" panose="020B0303030403030204" pitchFamily="34" charset="-78"/>
            <a:cs typeface="Dubai Light" panose="020B0303030403030204" pitchFamily="34" charset="-78"/>
          </a:endParaRPr>
        </a:p>
      </dgm:t>
    </dgm:pt>
    <dgm:pt modelId="{84F9F781-7FB9-4F56-B307-0F56646070F3}" type="sibTrans" cxnId="{DE1EFC47-B86B-49F7-B190-7E281A0F5C3C}">
      <dgm:prSet/>
      <dgm:spPr/>
      <dgm:t>
        <a:bodyPr/>
        <a:lstStyle/>
        <a:p>
          <a:pPr rtl="1"/>
          <a:endParaRPr lang="ar-SA">
            <a:latin typeface="Dubai Light" panose="020B0303030403030204" pitchFamily="34" charset="-78"/>
            <a:cs typeface="Dubai Light" panose="020B0303030403030204" pitchFamily="34" charset="-78"/>
          </a:endParaRPr>
        </a:p>
      </dgm:t>
    </dgm:pt>
    <dgm:pt modelId="{B614BFC3-0274-4B70-8740-5CAE0FB4067B}">
      <dgm:prSet phldrT="[نص]"/>
      <dgm:spPr/>
      <dgm:t>
        <a:bodyPr/>
        <a:lstStyle/>
        <a:p>
          <a:pPr rtl="1"/>
          <a:r>
            <a:rPr lang="ar-SA" dirty="0">
              <a:latin typeface="Dubai Light" panose="020B0303030403030204" pitchFamily="34" charset="-78"/>
              <a:cs typeface="Dubai Light" panose="020B0303030403030204" pitchFamily="34" charset="-78"/>
            </a:rPr>
            <a:t>الأجهزة التعليمية</a:t>
          </a:r>
        </a:p>
      </dgm:t>
    </dgm:pt>
    <dgm:pt modelId="{1242ABA6-2914-4FCB-80F7-CBDF92EED249}" type="parTrans" cxnId="{7FC3C610-3A80-4B69-9DC5-C38C0C91D16C}">
      <dgm:prSet/>
      <dgm:spPr/>
      <dgm:t>
        <a:bodyPr/>
        <a:lstStyle/>
        <a:p>
          <a:pPr rtl="1"/>
          <a:endParaRPr lang="ar-SA">
            <a:latin typeface="Dubai Light" panose="020B0303030403030204" pitchFamily="34" charset="-78"/>
            <a:cs typeface="Dubai Light" panose="020B0303030403030204" pitchFamily="34" charset="-78"/>
          </a:endParaRPr>
        </a:p>
      </dgm:t>
    </dgm:pt>
    <dgm:pt modelId="{7C3E1D74-83C0-4889-A5C3-CAEF4A464F5A}" type="sibTrans" cxnId="{7FC3C610-3A80-4B69-9DC5-C38C0C91D16C}">
      <dgm:prSet/>
      <dgm:spPr/>
      <dgm:t>
        <a:bodyPr/>
        <a:lstStyle/>
        <a:p>
          <a:pPr rtl="1"/>
          <a:endParaRPr lang="ar-SA">
            <a:latin typeface="Dubai Light" panose="020B0303030403030204" pitchFamily="34" charset="-78"/>
            <a:cs typeface="Dubai Light" panose="020B0303030403030204" pitchFamily="34" charset="-78"/>
          </a:endParaRPr>
        </a:p>
      </dgm:t>
    </dgm:pt>
    <dgm:pt modelId="{4B5978F8-704A-46D8-8534-68E84ECBCC3D}">
      <dgm:prSet phldrT="[نص]"/>
      <dgm:spPr/>
      <dgm:t>
        <a:bodyPr/>
        <a:lstStyle/>
        <a:p>
          <a:pPr rtl="1"/>
          <a:r>
            <a:rPr lang="ar-SA" dirty="0">
              <a:latin typeface="Dubai Light" panose="020B0303030403030204" pitchFamily="34" charset="-78"/>
              <a:cs typeface="Dubai Light" panose="020B0303030403030204" pitchFamily="34" charset="-78"/>
            </a:rPr>
            <a:t>الاستراتيجيات </a:t>
          </a:r>
        </a:p>
      </dgm:t>
    </dgm:pt>
    <dgm:pt modelId="{5688CCBB-6E80-4D0E-B782-4C8BB57551F2}" type="parTrans" cxnId="{0FA752CB-5172-44E8-85AC-2D8F2B6AF8EB}">
      <dgm:prSet/>
      <dgm:spPr/>
      <dgm:t>
        <a:bodyPr/>
        <a:lstStyle/>
        <a:p>
          <a:pPr rtl="1"/>
          <a:endParaRPr lang="ar-SA">
            <a:latin typeface="Dubai Light" panose="020B0303030403030204" pitchFamily="34" charset="-78"/>
            <a:cs typeface="Dubai Light" panose="020B0303030403030204" pitchFamily="34" charset="-78"/>
          </a:endParaRPr>
        </a:p>
      </dgm:t>
    </dgm:pt>
    <dgm:pt modelId="{58BC3412-5C7F-429C-8FA6-2C42CD97E7B6}" type="sibTrans" cxnId="{0FA752CB-5172-44E8-85AC-2D8F2B6AF8EB}">
      <dgm:prSet/>
      <dgm:spPr/>
      <dgm:t>
        <a:bodyPr/>
        <a:lstStyle/>
        <a:p>
          <a:pPr rtl="1"/>
          <a:endParaRPr lang="ar-SA">
            <a:latin typeface="Dubai Light" panose="020B0303030403030204" pitchFamily="34" charset="-78"/>
            <a:cs typeface="Dubai Light" panose="020B0303030403030204" pitchFamily="34" charset="-78"/>
          </a:endParaRPr>
        </a:p>
      </dgm:t>
    </dgm:pt>
    <dgm:pt modelId="{A32E4BA7-177B-4F03-990F-110C43E2D848}">
      <dgm:prSet phldrT="[نص]"/>
      <dgm:spPr/>
      <dgm:t>
        <a:bodyPr/>
        <a:lstStyle/>
        <a:p>
          <a:pPr rtl="1"/>
          <a:r>
            <a:rPr lang="ar-SA" dirty="0">
              <a:latin typeface="Dubai Light" panose="020B0303030403030204" pitchFamily="34" charset="-78"/>
              <a:cs typeface="Dubai Light" panose="020B0303030403030204" pitchFamily="34" charset="-78"/>
            </a:rPr>
            <a:t>القوى البشرية</a:t>
          </a:r>
        </a:p>
      </dgm:t>
    </dgm:pt>
    <dgm:pt modelId="{4649CA79-E4AA-4C1A-9BE4-FDA3F50212B0}" type="parTrans" cxnId="{ADBADC89-D012-47BA-941C-90427395C1A7}">
      <dgm:prSet/>
      <dgm:spPr/>
      <dgm:t>
        <a:bodyPr/>
        <a:lstStyle/>
        <a:p>
          <a:pPr rtl="1"/>
          <a:endParaRPr lang="ar-SA">
            <a:latin typeface="Dubai Light" panose="020B0303030403030204" pitchFamily="34" charset="-78"/>
            <a:cs typeface="Dubai Light" panose="020B0303030403030204" pitchFamily="34" charset="-78"/>
          </a:endParaRPr>
        </a:p>
      </dgm:t>
    </dgm:pt>
    <dgm:pt modelId="{134C9E45-EF1C-4250-941F-DF915BA3D536}" type="sibTrans" cxnId="{ADBADC89-D012-47BA-941C-90427395C1A7}">
      <dgm:prSet/>
      <dgm:spPr/>
      <dgm:t>
        <a:bodyPr/>
        <a:lstStyle/>
        <a:p>
          <a:pPr rtl="1"/>
          <a:endParaRPr lang="ar-SA">
            <a:latin typeface="Dubai Light" panose="020B0303030403030204" pitchFamily="34" charset="-78"/>
            <a:cs typeface="Dubai Light" panose="020B0303030403030204" pitchFamily="34" charset="-78"/>
          </a:endParaRPr>
        </a:p>
      </dgm:t>
    </dgm:pt>
    <dgm:pt modelId="{922BA87C-5610-49A7-B5E5-6E6920F770EC}">
      <dgm:prSet phldrT="[نص]"/>
      <dgm:spPr/>
      <dgm:t>
        <a:bodyPr/>
        <a:lstStyle/>
        <a:p>
          <a:pPr rtl="1"/>
          <a:r>
            <a:rPr lang="ar-SA" dirty="0">
              <a:latin typeface="Dubai Light" panose="020B0303030403030204" pitchFamily="34" charset="-78"/>
              <a:cs typeface="Dubai Light" panose="020B0303030403030204" pitchFamily="34" charset="-78"/>
            </a:rPr>
            <a:t>التصميم</a:t>
          </a:r>
        </a:p>
      </dgm:t>
    </dgm:pt>
    <dgm:pt modelId="{65B0FE61-99FA-4793-9748-3D46E6C99FE6}" type="parTrans" cxnId="{1BB0ABED-0113-43EB-A0C9-4B9F7B528610}">
      <dgm:prSet/>
      <dgm:spPr/>
      <dgm:t>
        <a:bodyPr/>
        <a:lstStyle/>
        <a:p>
          <a:pPr rtl="1"/>
          <a:endParaRPr lang="ar-SA">
            <a:latin typeface="Dubai Light" panose="020B0303030403030204" pitchFamily="34" charset="-78"/>
            <a:cs typeface="Dubai Light" panose="020B0303030403030204" pitchFamily="34" charset="-78"/>
          </a:endParaRPr>
        </a:p>
      </dgm:t>
    </dgm:pt>
    <dgm:pt modelId="{C5ACA79A-D413-496A-9863-B382ED628AF4}" type="sibTrans" cxnId="{1BB0ABED-0113-43EB-A0C9-4B9F7B528610}">
      <dgm:prSet/>
      <dgm:spPr/>
      <dgm:t>
        <a:bodyPr/>
        <a:lstStyle/>
        <a:p>
          <a:pPr rtl="1"/>
          <a:endParaRPr lang="ar-SA">
            <a:latin typeface="Dubai Light" panose="020B0303030403030204" pitchFamily="34" charset="-78"/>
            <a:cs typeface="Dubai Light" panose="020B0303030403030204" pitchFamily="34" charset="-78"/>
          </a:endParaRPr>
        </a:p>
      </dgm:t>
    </dgm:pt>
    <dgm:pt modelId="{FC7796B3-B52B-4B68-B080-7A86169B9B0A}">
      <dgm:prSet phldrT="[نص]"/>
      <dgm:spPr/>
      <dgm:t>
        <a:bodyPr/>
        <a:lstStyle/>
        <a:p>
          <a:pPr rtl="1"/>
          <a:r>
            <a:rPr lang="ar-SA" dirty="0">
              <a:latin typeface="Dubai Light" panose="020B0303030403030204" pitchFamily="34" charset="-78"/>
              <a:cs typeface="Dubai Light" panose="020B0303030403030204" pitchFamily="34" charset="-78"/>
            </a:rPr>
            <a:t>الموارد التعليمية</a:t>
          </a:r>
        </a:p>
      </dgm:t>
    </dgm:pt>
    <dgm:pt modelId="{D6616137-539A-492E-90EB-F6EBCFDC387E}" type="parTrans" cxnId="{5D7E19BD-E415-45B1-BAB4-745D192B99DE}">
      <dgm:prSet/>
      <dgm:spPr/>
      <dgm:t>
        <a:bodyPr/>
        <a:lstStyle/>
        <a:p>
          <a:pPr rtl="1"/>
          <a:endParaRPr lang="ar-SA">
            <a:latin typeface="Dubai Light" panose="020B0303030403030204" pitchFamily="34" charset="-78"/>
            <a:cs typeface="Dubai Light" panose="020B0303030403030204" pitchFamily="34" charset="-78"/>
          </a:endParaRPr>
        </a:p>
      </dgm:t>
    </dgm:pt>
    <dgm:pt modelId="{7077C333-0640-4C84-8568-598679A85616}" type="sibTrans" cxnId="{5D7E19BD-E415-45B1-BAB4-745D192B99DE}">
      <dgm:prSet/>
      <dgm:spPr/>
      <dgm:t>
        <a:bodyPr/>
        <a:lstStyle/>
        <a:p>
          <a:pPr rtl="1"/>
          <a:endParaRPr lang="ar-SA">
            <a:latin typeface="Dubai Light" panose="020B0303030403030204" pitchFamily="34" charset="-78"/>
            <a:cs typeface="Dubai Light" panose="020B0303030403030204" pitchFamily="34" charset="-78"/>
          </a:endParaRPr>
        </a:p>
      </dgm:t>
    </dgm:pt>
    <dgm:pt modelId="{7AF5CB28-48DF-4A8A-BFF7-67604F757BF4}">
      <dgm:prSet phldrT="[نص]"/>
      <dgm:spPr/>
      <dgm:t>
        <a:bodyPr/>
        <a:lstStyle/>
        <a:p>
          <a:pPr rtl="1"/>
          <a:r>
            <a:rPr lang="ar-SA" dirty="0">
              <a:latin typeface="Dubai Light" panose="020B0303030403030204" pitchFamily="34" charset="-78"/>
              <a:cs typeface="Dubai Light" panose="020B0303030403030204" pitchFamily="34" charset="-78"/>
            </a:rPr>
            <a:t>التقويم</a:t>
          </a:r>
        </a:p>
      </dgm:t>
    </dgm:pt>
    <dgm:pt modelId="{EE9FF5C6-05BC-45F7-B5A4-4969B3352762}" type="parTrans" cxnId="{910DB11D-6B2D-46C0-AF4C-97315F9A9FA0}">
      <dgm:prSet/>
      <dgm:spPr/>
      <dgm:t>
        <a:bodyPr/>
        <a:lstStyle/>
        <a:p>
          <a:pPr rtl="1"/>
          <a:endParaRPr lang="ar-SA">
            <a:latin typeface="Dubai Light" panose="020B0303030403030204" pitchFamily="34" charset="-78"/>
            <a:cs typeface="Dubai Light" panose="020B0303030403030204" pitchFamily="34" charset="-78"/>
          </a:endParaRPr>
        </a:p>
      </dgm:t>
    </dgm:pt>
    <dgm:pt modelId="{DB1D5301-FC3A-411C-A367-2009672A7DE4}" type="sibTrans" cxnId="{910DB11D-6B2D-46C0-AF4C-97315F9A9FA0}">
      <dgm:prSet/>
      <dgm:spPr/>
      <dgm:t>
        <a:bodyPr/>
        <a:lstStyle/>
        <a:p>
          <a:pPr rtl="1"/>
          <a:endParaRPr lang="ar-SA">
            <a:latin typeface="Dubai Light" panose="020B0303030403030204" pitchFamily="34" charset="-78"/>
            <a:cs typeface="Dubai Light" panose="020B0303030403030204" pitchFamily="34" charset="-78"/>
          </a:endParaRPr>
        </a:p>
      </dgm:t>
    </dgm:pt>
    <dgm:pt modelId="{A1363E95-94D7-4791-BA62-F4158839649D}">
      <dgm:prSet phldrT="[نص]"/>
      <dgm:spPr/>
      <dgm:t>
        <a:bodyPr/>
        <a:lstStyle/>
        <a:p>
          <a:pPr rtl="1"/>
          <a:r>
            <a:rPr lang="ar-SA" dirty="0">
              <a:latin typeface="Dubai Light" panose="020B0303030403030204" pitchFamily="34" charset="-78"/>
              <a:cs typeface="Dubai Light" panose="020B0303030403030204" pitchFamily="34" charset="-78"/>
            </a:rPr>
            <a:t>الأخلاقيات والقيم</a:t>
          </a:r>
        </a:p>
      </dgm:t>
    </dgm:pt>
    <dgm:pt modelId="{3F4BFAC6-6E22-433A-BD38-802ACD251A8F}" type="parTrans" cxnId="{5D7A87BC-7BDA-49C5-B294-783643A9DC2C}">
      <dgm:prSet/>
      <dgm:spPr/>
      <dgm:t>
        <a:bodyPr/>
        <a:lstStyle/>
        <a:p>
          <a:pPr rtl="1"/>
          <a:endParaRPr lang="ar-SA"/>
        </a:p>
      </dgm:t>
    </dgm:pt>
    <dgm:pt modelId="{D7F284E0-7822-4C64-82E0-B15064548D69}" type="sibTrans" cxnId="{5D7A87BC-7BDA-49C5-B294-783643A9DC2C}">
      <dgm:prSet/>
      <dgm:spPr/>
      <dgm:t>
        <a:bodyPr/>
        <a:lstStyle/>
        <a:p>
          <a:pPr rtl="1"/>
          <a:endParaRPr lang="ar-SA"/>
        </a:p>
      </dgm:t>
    </dgm:pt>
    <dgm:pt modelId="{D5F06FFC-4FDA-41F0-83AE-8C5A1B7AEAB9}">
      <dgm:prSet phldrT="[نص]"/>
      <dgm:spPr/>
      <dgm:t>
        <a:bodyPr/>
        <a:lstStyle/>
        <a:p>
          <a:pPr rtl="1"/>
          <a:r>
            <a:rPr lang="ar-SA" dirty="0">
              <a:latin typeface="Dubai Light" panose="020B0303030403030204" pitchFamily="34" charset="-78"/>
              <a:cs typeface="Dubai Light" panose="020B0303030403030204" pitchFamily="34" charset="-78"/>
            </a:rPr>
            <a:t>النظريات والبحوث</a:t>
          </a:r>
        </a:p>
      </dgm:t>
    </dgm:pt>
    <dgm:pt modelId="{C11CB5BA-AAA8-4204-8B81-B88F03763208}" type="parTrans" cxnId="{490ED8D3-4511-47B4-98CA-F1B7EEBF0DB2}">
      <dgm:prSet/>
      <dgm:spPr/>
      <dgm:t>
        <a:bodyPr/>
        <a:lstStyle/>
        <a:p>
          <a:pPr rtl="1"/>
          <a:endParaRPr lang="ar-SA"/>
        </a:p>
      </dgm:t>
    </dgm:pt>
    <dgm:pt modelId="{37FEE4B0-8CB3-42E8-B7F7-1C8F34D865FD}" type="sibTrans" cxnId="{490ED8D3-4511-47B4-98CA-F1B7EEBF0DB2}">
      <dgm:prSet/>
      <dgm:spPr/>
      <dgm:t>
        <a:bodyPr/>
        <a:lstStyle/>
        <a:p>
          <a:pPr rtl="1"/>
          <a:endParaRPr lang="ar-SA"/>
        </a:p>
      </dgm:t>
    </dgm:pt>
    <dgm:pt modelId="{9370C203-FDB2-466E-8A2E-C56350C4CAD4}">
      <dgm:prSet phldrT="[نص]"/>
      <dgm:spPr/>
      <dgm:t>
        <a:bodyPr/>
        <a:lstStyle/>
        <a:p>
          <a:pPr rtl="1"/>
          <a:r>
            <a:rPr lang="ar-SA" dirty="0">
              <a:latin typeface="Dubai Light" panose="020B0303030403030204" pitchFamily="34" charset="-78"/>
              <a:cs typeface="Dubai Light" panose="020B0303030403030204" pitchFamily="34" charset="-78"/>
            </a:rPr>
            <a:t>التخطيط</a:t>
          </a:r>
        </a:p>
      </dgm:t>
    </dgm:pt>
    <dgm:pt modelId="{CC5BCDF1-800A-4DCD-93C0-54AF79B1CD60}" type="parTrans" cxnId="{102EC0A0-E440-4098-8F04-6EF70214C07F}">
      <dgm:prSet/>
      <dgm:spPr/>
      <dgm:t>
        <a:bodyPr/>
        <a:lstStyle/>
        <a:p>
          <a:pPr rtl="1"/>
          <a:endParaRPr lang="ar-SA"/>
        </a:p>
      </dgm:t>
    </dgm:pt>
    <dgm:pt modelId="{B5314D70-2495-43C6-AD0D-9EF90C24C701}" type="sibTrans" cxnId="{102EC0A0-E440-4098-8F04-6EF70214C07F}">
      <dgm:prSet/>
      <dgm:spPr/>
      <dgm:t>
        <a:bodyPr/>
        <a:lstStyle/>
        <a:p>
          <a:pPr rtl="1"/>
          <a:endParaRPr lang="ar-SA"/>
        </a:p>
      </dgm:t>
    </dgm:pt>
    <dgm:pt modelId="{DCFB1B6F-63A8-46F3-B826-4E0CC4904F91}">
      <dgm:prSet phldrT="[نص]"/>
      <dgm:spPr/>
      <dgm:t>
        <a:bodyPr/>
        <a:lstStyle/>
        <a:p>
          <a:pPr rtl="1"/>
          <a:r>
            <a:rPr lang="ar-SA" dirty="0">
              <a:latin typeface="Dubai Light" panose="020B0303030403030204" pitchFamily="34" charset="-78"/>
              <a:cs typeface="Dubai Light" panose="020B0303030403030204" pitchFamily="34" charset="-78"/>
            </a:rPr>
            <a:t>الإدارة</a:t>
          </a:r>
        </a:p>
      </dgm:t>
    </dgm:pt>
    <dgm:pt modelId="{C4129922-818C-413D-86DE-0225BBBE928E}" type="parTrans" cxnId="{23EBF150-E8EE-4DDC-A699-FA604D67D258}">
      <dgm:prSet/>
      <dgm:spPr/>
      <dgm:t>
        <a:bodyPr/>
        <a:lstStyle/>
        <a:p>
          <a:pPr rtl="1"/>
          <a:endParaRPr lang="ar-SA"/>
        </a:p>
      </dgm:t>
    </dgm:pt>
    <dgm:pt modelId="{2A8F9182-9406-47AE-80A8-AB5796EB1D91}" type="sibTrans" cxnId="{23EBF150-E8EE-4DDC-A699-FA604D67D258}">
      <dgm:prSet/>
      <dgm:spPr/>
      <dgm:t>
        <a:bodyPr/>
        <a:lstStyle/>
        <a:p>
          <a:pPr rtl="1"/>
          <a:endParaRPr lang="ar-SA"/>
        </a:p>
      </dgm:t>
    </dgm:pt>
    <dgm:pt modelId="{87E9D9F6-4372-4548-8B43-96F4174F693A}">
      <dgm:prSet phldrT="[نص]"/>
      <dgm:spPr/>
      <dgm:t>
        <a:bodyPr/>
        <a:lstStyle/>
        <a:p>
          <a:pPr rtl="1"/>
          <a:r>
            <a:rPr lang="ar-SA" dirty="0">
              <a:latin typeface="Dubai Light" panose="020B0303030403030204" pitchFamily="34" charset="-78"/>
              <a:cs typeface="Dubai Light" panose="020B0303030403030204" pitchFamily="34" charset="-78"/>
            </a:rPr>
            <a:t>التعلم</a:t>
          </a:r>
        </a:p>
      </dgm:t>
    </dgm:pt>
    <dgm:pt modelId="{2B72B8D0-F330-4CEA-8A8F-B1929AF154E7}" type="parTrans" cxnId="{76867AF7-CC18-47C3-BC93-7F5A82FB09FD}">
      <dgm:prSet/>
      <dgm:spPr/>
      <dgm:t>
        <a:bodyPr/>
        <a:lstStyle/>
        <a:p>
          <a:pPr rtl="1"/>
          <a:endParaRPr lang="ar-SA"/>
        </a:p>
      </dgm:t>
    </dgm:pt>
    <dgm:pt modelId="{B6B39903-91BA-46CB-BF07-89B84D15C63E}" type="sibTrans" cxnId="{76867AF7-CC18-47C3-BC93-7F5A82FB09FD}">
      <dgm:prSet/>
      <dgm:spPr/>
      <dgm:t>
        <a:bodyPr/>
        <a:lstStyle/>
        <a:p>
          <a:pPr rtl="1"/>
          <a:endParaRPr lang="ar-SA"/>
        </a:p>
      </dgm:t>
    </dgm:pt>
    <dgm:pt modelId="{16959E96-2FEA-4DE7-A85D-9D4B4040DCEC}" type="pres">
      <dgm:prSet presAssocID="{085FE3D5-FFBB-42D8-B2E3-2F9066795EDA}" presName="composite" presStyleCnt="0">
        <dgm:presLayoutVars>
          <dgm:chMax val="1"/>
          <dgm:dir/>
          <dgm:resizeHandles val="exact"/>
        </dgm:presLayoutVars>
      </dgm:prSet>
      <dgm:spPr/>
    </dgm:pt>
    <dgm:pt modelId="{857D563B-3856-4C2F-A5BF-1DB6BDE932C0}" type="pres">
      <dgm:prSet presAssocID="{085FE3D5-FFBB-42D8-B2E3-2F9066795EDA}" presName="radial" presStyleCnt="0">
        <dgm:presLayoutVars>
          <dgm:animLvl val="ctr"/>
        </dgm:presLayoutVars>
      </dgm:prSet>
      <dgm:spPr/>
    </dgm:pt>
    <dgm:pt modelId="{D2FD51F7-ABC6-4182-8DC8-088B5CC4970D}" type="pres">
      <dgm:prSet presAssocID="{E18B94E2-B4B3-45C6-A2A7-60AE7F3E1923}" presName="centerShape" presStyleLbl="vennNode1" presStyleIdx="0" presStyleCnt="13"/>
      <dgm:spPr/>
    </dgm:pt>
    <dgm:pt modelId="{EFBF8C97-E078-4568-A9D6-02F60A8E46BD}" type="pres">
      <dgm:prSet presAssocID="{D5F06FFC-4FDA-41F0-83AE-8C5A1B7AEAB9}" presName="node" presStyleLbl="vennNode1" presStyleIdx="1" presStyleCnt="13">
        <dgm:presLayoutVars>
          <dgm:bulletEnabled val="1"/>
        </dgm:presLayoutVars>
      </dgm:prSet>
      <dgm:spPr/>
    </dgm:pt>
    <dgm:pt modelId="{3A58A151-5BE9-4C06-B8FB-3756D4F416B2}" type="pres">
      <dgm:prSet presAssocID="{A1363E95-94D7-4791-BA62-F4158839649D}" presName="node" presStyleLbl="vennNode1" presStyleIdx="2" presStyleCnt="13">
        <dgm:presLayoutVars>
          <dgm:bulletEnabled val="1"/>
        </dgm:presLayoutVars>
      </dgm:prSet>
      <dgm:spPr/>
    </dgm:pt>
    <dgm:pt modelId="{1C83D412-09F7-4040-8304-F27772CEB0F1}" type="pres">
      <dgm:prSet presAssocID="{4DAA5E5A-CB57-4D53-A4B7-FA3CFE5D478D}" presName="node" presStyleLbl="vennNode1" presStyleIdx="3" presStyleCnt="13">
        <dgm:presLayoutVars>
          <dgm:bulletEnabled val="1"/>
        </dgm:presLayoutVars>
      </dgm:prSet>
      <dgm:spPr/>
    </dgm:pt>
    <dgm:pt modelId="{801AA520-5A23-4B24-A226-AFA6FD1832F6}" type="pres">
      <dgm:prSet presAssocID="{B614BFC3-0274-4B70-8740-5CAE0FB4067B}" presName="node" presStyleLbl="vennNode1" presStyleIdx="4" presStyleCnt="13">
        <dgm:presLayoutVars>
          <dgm:bulletEnabled val="1"/>
        </dgm:presLayoutVars>
      </dgm:prSet>
      <dgm:spPr/>
    </dgm:pt>
    <dgm:pt modelId="{3C6BEE57-2312-4F70-850A-D2FB1FAED6FF}" type="pres">
      <dgm:prSet presAssocID="{4B5978F8-704A-46D8-8534-68E84ECBCC3D}" presName="node" presStyleLbl="vennNode1" presStyleIdx="5" presStyleCnt="13">
        <dgm:presLayoutVars>
          <dgm:bulletEnabled val="1"/>
        </dgm:presLayoutVars>
      </dgm:prSet>
      <dgm:spPr/>
    </dgm:pt>
    <dgm:pt modelId="{C8F95C55-E868-4200-826E-1B311F304168}" type="pres">
      <dgm:prSet presAssocID="{A32E4BA7-177B-4F03-990F-110C43E2D848}" presName="node" presStyleLbl="vennNode1" presStyleIdx="6" presStyleCnt="13">
        <dgm:presLayoutVars>
          <dgm:bulletEnabled val="1"/>
        </dgm:presLayoutVars>
      </dgm:prSet>
      <dgm:spPr/>
    </dgm:pt>
    <dgm:pt modelId="{1B1CEDC7-48FF-47CE-AF40-0A7D2BE75FF3}" type="pres">
      <dgm:prSet presAssocID="{DCFB1B6F-63A8-46F3-B826-4E0CC4904F91}" presName="node" presStyleLbl="vennNode1" presStyleIdx="7" presStyleCnt="13">
        <dgm:presLayoutVars>
          <dgm:bulletEnabled val="1"/>
        </dgm:presLayoutVars>
      </dgm:prSet>
      <dgm:spPr/>
    </dgm:pt>
    <dgm:pt modelId="{1D1F33A4-29F2-4F34-9E69-89AD8652C7C7}" type="pres">
      <dgm:prSet presAssocID="{9370C203-FDB2-466E-8A2E-C56350C4CAD4}" presName="node" presStyleLbl="vennNode1" presStyleIdx="8" presStyleCnt="13">
        <dgm:presLayoutVars>
          <dgm:bulletEnabled val="1"/>
        </dgm:presLayoutVars>
      </dgm:prSet>
      <dgm:spPr/>
    </dgm:pt>
    <dgm:pt modelId="{03A0ECAA-9D1A-451B-8D66-761F0AE6AD12}" type="pres">
      <dgm:prSet presAssocID="{922BA87C-5610-49A7-B5E5-6E6920F770EC}" presName="node" presStyleLbl="vennNode1" presStyleIdx="9" presStyleCnt="13">
        <dgm:presLayoutVars>
          <dgm:bulletEnabled val="1"/>
        </dgm:presLayoutVars>
      </dgm:prSet>
      <dgm:spPr/>
    </dgm:pt>
    <dgm:pt modelId="{CB77C412-A3C8-4B4B-BAA7-DB2E66A3565A}" type="pres">
      <dgm:prSet presAssocID="{FC7796B3-B52B-4B68-B080-7A86169B9B0A}" presName="node" presStyleLbl="vennNode1" presStyleIdx="10" presStyleCnt="13">
        <dgm:presLayoutVars>
          <dgm:bulletEnabled val="1"/>
        </dgm:presLayoutVars>
      </dgm:prSet>
      <dgm:spPr/>
    </dgm:pt>
    <dgm:pt modelId="{3B070C02-D0AD-4AA7-BBE8-899461048436}" type="pres">
      <dgm:prSet presAssocID="{7AF5CB28-48DF-4A8A-BFF7-67604F757BF4}" presName="node" presStyleLbl="vennNode1" presStyleIdx="11" presStyleCnt="13">
        <dgm:presLayoutVars>
          <dgm:bulletEnabled val="1"/>
        </dgm:presLayoutVars>
      </dgm:prSet>
      <dgm:spPr/>
    </dgm:pt>
    <dgm:pt modelId="{AF95A133-B647-411B-BCE0-FD43903317CD}" type="pres">
      <dgm:prSet presAssocID="{87E9D9F6-4372-4548-8B43-96F4174F693A}" presName="node" presStyleLbl="vennNode1" presStyleIdx="12" presStyleCnt="13">
        <dgm:presLayoutVars>
          <dgm:bulletEnabled val="1"/>
        </dgm:presLayoutVars>
      </dgm:prSet>
      <dgm:spPr/>
    </dgm:pt>
  </dgm:ptLst>
  <dgm:cxnLst>
    <dgm:cxn modelId="{20F0FE03-205E-4B96-803D-483CE50F8AFC}" type="presOf" srcId="{4DAA5E5A-CB57-4D53-A4B7-FA3CFE5D478D}" destId="{1C83D412-09F7-4040-8304-F27772CEB0F1}" srcOrd="0" destOrd="0" presId="urn:microsoft.com/office/officeart/2005/8/layout/radial3"/>
    <dgm:cxn modelId="{FC5D020A-09C6-43A3-92AF-E4209649F9DB}" type="presOf" srcId="{4B5978F8-704A-46D8-8534-68E84ECBCC3D}" destId="{3C6BEE57-2312-4F70-850A-D2FB1FAED6FF}" srcOrd="0" destOrd="0" presId="urn:microsoft.com/office/officeart/2005/8/layout/radial3"/>
    <dgm:cxn modelId="{77766C0F-A048-44E2-9F57-D595DF40A8B5}" type="presOf" srcId="{A32E4BA7-177B-4F03-990F-110C43E2D848}" destId="{C8F95C55-E868-4200-826E-1B311F304168}" srcOrd="0" destOrd="0" presId="urn:microsoft.com/office/officeart/2005/8/layout/radial3"/>
    <dgm:cxn modelId="{7FC3C610-3A80-4B69-9DC5-C38C0C91D16C}" srcId="{E18B94E2-B4B3-45C6-A2A7-60AE7F3E1923}" destId="{B614BFC3-0274-4B70-8740-5CAE0FB4067B}" srcOrd="3" destOrd="0" parTransId="{1242ABA6-2914-4FCB-80F7-CBDF92EED249}" sibTransId="{7C3E1D74-83C0-4889-A5C3-CAEF4A464F5A}"/>
    <dgm:cxn modelId="{910DB11D-6B2D-46C0-AF4C-97315F9A9FA0}" srcId="{E18B94E2-B4B3-45C6-A2A7-60AE7F3E1923}" destId="{7AF5CB28-48DF-4A8A-BFF7-67604F757BF4}" srcOrd="10" destOrd="0" parTransId="{EE9FF5C6-05BC-45F7-B5A4-4969B3352762}" sibTransId="{DB1D5301-FC3A-411C-A367-2009672A7DE4}"/>
    <dgm:cxn modelId="{98FB6040-7012-4112-ACAC-0D20EC7A45CB}" type="presOf" srcId="{D5F06FFC-4FDA-41F0-83AE-8C5A1B7AEAB9}" destId="{EFBF8C97-E078-4568-A9D6-02F60A8E46BD}" srcOrd="0" destOrd="0" presId="urn:microsoft.com/office/officeart/2005/8/layout/radial3"/>
    <dgm:cxn modelId="{49532660-C125-4563-B853-8D41432D291A}" srcId="{085FE3D5-FFBB-42D8-B2E3-2F9066795EDA}" destId="{E18B94E2-B4B3-45C6-A2A7-60AE7F3E1923}" srcOrd="0" destOrd="0" parTransId="{37C2C5D2-2D7C-4E2B-A903-B4B3E0AB5EA4}" sibTransId="{3F5DD444-4E52-48EF-91A0-F92B3BC6C358}"/>
    <dgm:cxn modelId="{92F5A362-72A8-4EF0-9F56-031C804F4C84}" type="presOf" srcId="{FC7796B3-B52B-4B68-B080-7A86169B9B0A}" destId="{CB77C412-A3C8-4B4B-BAA7-DB2E66A3565A}" srcOrd="0" destOrd="0" presId="urn:microsoft.com/office/officeart/2005/8/layout/radial3"/>
    <dgm:cxn modelId="{DE1EFC47-B86B-49F7-B190-7E281A0F5C3C}" srcId="{E18B94E2-B4B3-45C6-A2A7-60AE7F3E1923}" destId="{4DAA5E5A-CB57-4D53-A4B7-FA3CFE5D478D}" srcOrd="2" destOrd="0" parTransId="{0C393109-4E51-4820-A214-21CC566F089C}" sibTransId="{84F9F781-7FB9-4F56-B307-0F56646070F3}"/>
    <dgm:cxn modelId="{23EBF150-E8EE-4DDC-A699-FA604D67D258}" srcId="{E18B94E2-B4B3-45C6-A2A7-60AE7F3E1923}" destId="{DCFB1B6F-63A8-46F3-B826-4E0CC4904F91}" srcOrd="6" destOrd="0" parTransId="{C4129922-818C-413D-86DE-0225BBBE928E}" sibTransId="{2A8F9182-9406-47AE-80A8-AB5796EB1D91}"/>
    <dgm:cxn modelId="{3EDB0776-3979-457F-860F-503F56D86161}" type="presOf" srcId="{A1363E95-94D7-4791-BA62-F4158839649D}" destId="{3A58A151-5BE9-4C06-B8FB-3756D4F416B2}" srcOrd="0" destOrd="0" presId="urn:microsoft.com/office/officeart/2005/8/layout/radial3"/>
    <dgm:cxn modelId="{BC12B784-0014-4316-93EE-1D48C1C0128B}" type="presOf" srcId="{9370C203-FDB2-466E-8A2E-C56350C4CAD4}" destId="{1D1F33A4-29F2-4F34-9E69-89AD8652C7C7}" srcOrd="0" destOrd="0" presId="urn:microsoft.com/office/officeart/2005/8/layout/radial3"/>
    <dgm:cxn modelId="{ADBADC89-D012-47BA-941C-90427395C1A7}" srcId="{E18B94E2-B4B3-45C6-A2A7-60AE7F3E1923}" destId="{A32E4BA7-177B-4F03-990F-110C43E2D848}" srcOrd="5" destOrd="0" parTransId="{4649CA79-E4AA-4C1A-9BE4-FDA3F50212B0}" sibTransId="{134C9E45-EF1C-4250-941F-DF915BA3D536}"/>
    <dgm:cxn modelId="{E803E495-C8C7-4950-882B-CD7907B550C4}" type="presOf" srcId="{B614BFC3-0274-4B70-8740-5CAE0FB4067B}" destId="{801AA520-5A23-4B24-A226-AFA6FD1832F6}" srcOrd="0" destOrd="0" presId="urn:microsoft.com/office/officeart/2005/8/layout/radial3"/>
    <dgm:cxn modelId="{A26C5196-9FFE-4695-84CB-86D59F69CB74}" type="presOf" srcId="{E18B94E2-B4B3-45C6-A2A7-60AE7F3E1923}" destId="{D2FD51F7-ABC6-4182-8DC8-088B5CC4970D}" srcOrd="0" destOrd="0" presId="urn:microsoft.com/office/officeart/2005/8/layout/radial3"/>
    <dgm:cxn modelId="{2492809F-0BC9-415D-88BE-1A59A1F07E90}" type="presOf" srcId="{922BA87C-5610-49A7-B5E5-6E6920F770EC}" destId="{03A0ECAA-9D1A-451B-8D66-761F0AE6AD12}" srcOrd="0" destOrd="0" presId="urn:microsoft.com/office/officeart/2005/8/layout/radial3"/>
    <dgm:cxn modelId="{102EC0A0-E440-4098-8F04-6EF70214C07F}" srcId="{E18B94E2-B4B3-45C6-A2A7-60AE7F3E1923}" destId="{9370C203-FDB2-466E-8A2E-C56350C4CAD4}" srcOrd="7" destOrd="0" parTransId="{CC5BCDF1-800A-4DCD-93C0-54AF79B1CD60}" sibTransId="{B5314D70-2495-43C6-AD0D-9EF90C24C701}"/>
    <dgm:cxn modelId="{918B94A2-7B2B-48D3-9F0E-8F497B3F6F9A}" type="presOf" srcId="{085FE3D5-FFBB-42D8-B2E3-2F9066795EDA}" destId="{16959E96-2FEA-4DE7-A85D-9D4B4040DCEC}" srcOrd="0" destOrd="0" presId="urn:microsoft.com/office/officeart/2005/8/layout/radial3"/>
    <dgm:cxn modelId="{C1DF7EA4-D88F-47E3-B075-E404B4C1B251}" type="presOf" srcId="{87E9D9F6-4372-4548-8B43-96F4174F693A}" destId="{AF95A133-B647-411B-BCE0-FD43903317CD}" srcOrd="0" destOrd="0" presId="urn:microsoft.com/office/officeart/2005/8/layout/radial3"/>
    <dgm:cxn modelId="{5D7A87BC-7BDA-49C5-B294-783643A9DC2C}" srcId="{E18B94E2-B4B3-45C6-A2A7-60AE7F3E1923}" destId="{A1363E95-94D7-4791-BA62-F4158839649D}" srcOrd="1" destOrd="0" parTransId="{3F4BFAC6-6E22-433A-BD38-802ACD251A8F}" sibTransId="{D7F284E0-7822-4C64-82E0-B15064548D69}"/>
    <dgm:cxn modelId="{5D7E19BD-E415-45B1-BAB4-745D192B99DE}" srcId="{E18B94E2-B4B3-45C6-A2A7-60AE7F3E1923}" destId="{FC7796B3-B52B-4B68-B080-7A86169B9B0A}" srcOrd="9" destOrd="0" parTransId="{D6616137-539A-492E-90EB-F6EBCFDC387E}" sibTransId="{7077C333-0640-4C84-8568-598679A85616}"/>
    <dgm:cxn modelId="{39D97EBD-1876-4A2A-823D-4858E5DD3F4B}" type="presOf" srcId="{DCFB1B6F-63A8-46F3-B826-4E0CC4904F91}" destId="{1B1CEDC7-48FF-47CE-AF40-0A7D2BE75FF3}" srcOrd="0" destOrd="0" presId="urn:microsoft.com/office/officeart/2005/8/layout/radial3"/>
    <dgm:cxn modelId="{0FA752CB-5172-44E8-85AC-2D8F2B6AF8EB}" srcId="{E18B94E2-B4B3-45C6-A2A7-60AE7F3E1923}" destId="{4B5978F8-704A-46D8-8534-68E84ECBCC3D}" srcOrd="4" destOrd="0" parTransId="{5688CCBB-6E80-4D0E-B782-4C8BB57551F2}" sibTransId="{58BC3412-5C7F-429C-8FA6-2C42CD97E7B6}"/>
    <dgm:cxn modelId="{490ED8D3-4511-47B4-98CA-F1B7EEBF0DB2}" srcId="{E18B94E2-B4B3-45C6-A2A7-60AE7F3E1923}" destId="{D5F06FFC-4FDA-41F0-83AE-8C5A1B7AEAB9}" srcOrd="0" destOrd="0" parTransId="{C11CB5BA-AAA8-4204-8B81-B88F03763208}" sibTransId="{37FEE4B0-8CB3-42E8-B7F7-1C8F34D865FD}"/>
    <dgm:cxn modelId="{1BB0ABED-0113-43EB-A0C9-4B9F7B528610}" srcId="{E18B94E2-B4B3-45C6-A2A7-60AE7F3E1923}" destId="{922BA87C-5610-49A7-B5E5-6E6920F770EC}" srcOrd="8" destOrd="0" parTransId="{65B0FE61-99FA-4793-9748-3D46E6C99FE6}" sibTransId="{C5ACA79A-D413-496A-9863-B382ED628AF4}"/>
    <dgm:cxn modelId="{C2DA41F6-3109-46CB-A127-CBF404774D85}" type="presOf" srcId="{7AF5CB28-48DF-4A8A-BFF7-67604F757BF4}" destId="{3B070C02-D0AD-4AA7-BBE8-899461048436}" srcOrd="0" destOrd="0" presId="urn:microsoft.com/office/officeart/2005/8/layout/radial3"/>
    <dgm:cxn modelId="{76867AF7-CC18-47C3-BC93-7F5A82FB09FD}" srcId="{E18B94E2-B4B3-45C6-A2A7-60AE7F3E1923}" destId="{87E9D9F6-4372-4548-8B43-96F4174F693A}" srcOrd="11" destOrd="0" parTransId="{2B72B8D0-F330-4CEA-8A8F-B1929AF154E7}" sibTransId="{B6B39903-91BA-46CB-BF07-89B84D15C63E}"/>
    <dgm:cxn modelId="{B2F225BE-AB3E-4AA0-9167-055D50C7823B}" type="presParOf" srcId="{16959E96-2FEA-4DE7-A85D-9D4B4040DCEC}" destId="{857D563B-3856-4C2F-A5BF-1DB6BDE932C0}" srcOrd="0" destOrd="0" presId="urn:microsoft.com/office/officeart/2005/8/layout/radial3"/>
    <dgm:cxn modelId="{75EC6FC0-50C2-4663-919E-24BF8E11F6F8}" type="presParOf" srcId="{857D563B-3856-4C2F-A5BF-1DB6BDE932C0}" destId="{D2FD51F7-ABC6-4182-8DC8-088B5CC4970D}" srcOrd="0" destOrd="0" presId="urn:microsoft.com/office/officeart/2005/8/layout/radial3"/>
    <dgm:cxn modelId="{15C69E40-8E4E-4358-9704-5C70A22834DB}" type="presParOf" srcId="{857D563B-3856-4C2F-A5BF-1DB6BDE932C0}" destId="{EFBF8C97-E078-4568-A9D6-02F60A8E46BD}" srcOrd="1" destOrd="0" presId="urn:microsoft.com/office/officeart/2005/8/layout/radial3"/>
    <dgm:cxn modelId="{28097AAD-B77C-4F6B-A9EA-398212BD2F83}" type="presParOf" srcId="{857D563B-3856-4C2F-A5BF-1DB6BDE932C0}" destId="{3A58A151-5BE9-4C06-B8FB-3756D4F416B2}" srcOrd="2" destOrd="0" presId="urn:microsoft.com/office/officeart/2005/8/layout/radial3"/>
    <dgm:cxn modelId="{51C5C919-97BC-4A61-B21B-5687E941677C}" type="presParOf" srcId="{857D563B-3856-4C2F-A5BF-1DB6BDE932C0}" destId="{1C83D412-09F7-4040-8304-F27772CEB0F1}" srcOrd="3" destOrd="0" presId="urn:microsoft.com/office/officeart/2005/8/layout/radial3"/>
    <dgm:cxn modelId="{C0746A1E-08CB-440E-B694-6C1730D75060}" type="presParOf" srcId="{857D563B-3856-4C2F-A5BF-1DB6BDE932C0}" destId="{801AA520-5A23-4B24-A226-AFA6FD1832F6}" srcOrd="4" destOrd="0" presId="urn:microsoft.com/office/officeart/2005/8/layout/radial3"/>
    <dgm:cxn modelId="{BAFFD4A5-8902-4571-B120-0FC8BD893E8A}" type="presParOf" srcId="{857D563B-3856-4C2F-A5BF-1DB6BDE932C0}" destId="{3C6BEE57-2312-4F70-850A-D2FB1FAED6FF}" srcOrd="5" destOrd="0" presId="urn:microsoft.com/office/officeart/2005/8/layout/radial3"/>
    <dgm:cxn modelId="{9CAF0BE6-A333-4C98-8E25-408803648583}" type="presParOf" srcId="{857D563B-3856-4C2F-A5BF-1DB6BDE932C0}" destId="{C8F95C55-E868-4200-826E-1B311F304168}" srcOrd="6" destOrd="0" presId="urn:microsoft.com/office/officeart/2005/8/layout/radial3"/>
    <dgm:cxn modelId="{22F7FC78-5C75-4075-8844-A1E2957DEA74}" type="presParOf" srcId="{857D563B-3856-4C2F-A5BF-1DB6BDE932C0}" destId="{1B1CEDC7-48FF-47CE-AF40-0A7D2BE75FF3}" srcOrd="7" destOrd="0" presId="urn:microsoft.com/office/officeart/2005/8/layout/radial3"/>
    <dgm:cxn modelId="{0731EB78-0C31-4145-A557-202A5F16CA27}" type="presParOf" srcId="{857D563B-3856-4C2F-A5BF-1DB6BDE932C0}" destId="{1D1F33A4-29F2-4F34-9E69-89AD8652C7C7}" srcOrd="8" destOrd="0" presId="urn:microsoft.com/office/officeart/2005/8/layout/radial3"/>
    <dgm:cxn modelId="{BA29A2C4-6D0F-4F9D-AA5F-405B8A4A9F45}" type="presParOf" srcId="{857D563B-3856-4C2F-A5BF-1DB6BDE932C0}" destId="{03A0ECAA-9D1A-451B-8D66-761F0AE6AD12}" srcOrd="9" destOrd="0" presId="urn:microsoft.com/office/officeart/2005/8/layout/radial3"/>
    <dgm:cxn modelId="{20DCAF66-3678-46DF-AC46-EA1F11E2F206}" type="presParOf" srcId="{857D563B-3856-4C2F-A5BF-1DB6BDE932C0}" destId="{CB77C412-A3C8-4B4B-BAA7-DB2E66A3565A}" srcOrd="10" destOrd="0" presId="urn:microsoft.com/office/officeart/2005/8/layout/radial3"/>
    <dgm:cxn modelId="{74F4C4F5-E2CD-4A05-9E0D-53AB6B499072}" type="presParOf" srcId="{857D563B-3856-4C2F-A5BF-1DB6BDE932C0}" destId="{3B070C02-D0AD-4AA7-BBE8-899461048436}" srcOrd="11" destOrd="0" presId="urn:microsoft.com/office/officeart/2005/8/layout/radial3"/>
    <dgm:cxn modelId="{4849535A-CDC3-44F6-98C1-5F5F6F2FA2F1}" type="presParOf" srcId="{857D563B-3856-4C2F-A5BF-1DB6BDE932C0}" destId="{AF95A133-B647-411B-BCE0-FD43903317CD}" srcOrd="12" destOrd="0" presId="urn:microsoft.com/office/officeart/2005/8/layout/radial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85FE3D5-FFBB-42D8-B2E3-2F9066795EDA}" type="doc">
      <dgm:prSet loTypeId="urn:microsoft.com/office/officeart/2005/8/layout/radial3" loCatId="cycle" qsTypeId="urn:microsoft.com/office/officeart/2005/8/quickstyle/simple1" qsCatId="simple" csTypeId="urn:microsoft.com/office/officeart/2005/8/colors/colorful1" csCatId="colorful" phldr="1"/>
      <dgm:spPr/>
      <dgm:t>
        <a:bodyPr/>
        <a:lstStyle/>
        <a:p>
          <a:pPr rtl="1"/>
          <a:endParaRPr lang="ar-SA"/>
        </a:p>
      </dgm:t>
    </dgm:pt>
    <dgm:pt modelId="{E18B94E2-B4B3-45C6-A2A7-60AE7F3E1923}">
      <dgm:prSet phldrT="[نص]"/>
      <dgm:spPr/>
      <dgm:t>
        <a:bodyPr/>
        <a:lstStyle/>
        <a:p>
          <a:pPr rtl="1"/>
          <a:r>
            <a:rPr lang="ar-SA" dirty="0">
              <a:latin typeface="Dubai Light" panose="020B0303030403030204" pitchFamily="34" charset="-78"/>
              <a:cs typeface="Dubai Light" panose="020B0303030403030204" pitchFamily="34" charset="-78"/>
            </a:rPr>
            <a:t>مجال تكنولوجيا التعليم</a:t>
          </a:r>
        </a:p>
      </dgm:t>
    </dgm:pt>
    <dgm:pt modelId="{37C2C5D2-2D7C-4E2B-A903-B4B3E0AB5EA4}" type="parTrans" cxnId="{49532660-C125-4563-B853-8D41432D291A}">
      <dgm:prSet/>
      <dgm:spPr/>
      <dgm:t>
        <a:bodyPr/>
        <a:lstStyle/>
        <a:p>
          <a:pPr rtl="1"/>
          <a:endParaRPr lang="ar-SA">
            <a:latin typeface="Dubai Light" panose="020B0303030403030204" pitchFamily="34" charset="-78"/>
            <a:cs typeface="Dubai Light" panose="020B0303030403030204" pitchFamily="34" charset="-78"/>
          </a:endParaRPr>
        </a:p>
      </dgm:t>
    </dgm:pt>
    <dgm:pt modelId="{3F5DD444-4E52-48EF-91A0-F92B3BC6C358}" type="sibTrans" cxnId="{49532660-C125-4563-B853-8D41432D291A}">
      <dgm:prSet/>
      <dgm:spPr/>
      <dgm:t>
        <a:bodyPr/>
        <a:lstStyle/>
        <a:p>
          <a:pPr rtl="1"/>
          <a:endParaRPr lang="ar-SA">
            <a:latin typeface="Dubai Light" panose="020B0303030403030204" pitchFamily="34" charset="-78"/>
            <a:cs typeface="Dubai Light" panose="020B0303030403030204" pitchFamily="34" charset="-78"/>
          </a:endParaRPr>
        </a:p>
      </dgm:t>
    </dgm:pt>
    <dgm:pt modelId="{4DAA5E5A-CB57-4D53-A4B7-FA3CFE5D478D}">
      <dgm:prSet phldrT="[نص]"/>
      <dgm:spPr/>
      <dgm:t>
        <a:bodyPr/>
        <a:lstStyle/>
        <a:p>
          <a:pPr rtl="1"/>
          <a:r>
            <a:rPr lang="ar-SA" dirty="0">
              <a:latin typeface="Dubai Light" panose="020B0303030403030204" pitchFamily="34" charset="-78"/>
              <a:cs typeface="Dubai Light" panose="020B0303030403030204" pitchFamily="34" charset="-78"/>
            </a:rPr>
            <a:t>مواد  تعليمية</a:t>
          </a:r>
        </a:p>
      </dgm:t>
    </dgm:pt>
    <dgm:pt modelId="{0C393109-4E51-4820-A214-21CC566F089C}" type="parTrans" cxnId="{DE1EFC47-B86B-49F7-B190-7E281A0F5C3C}">
      <dgm:prSet/>
      <dgm:spPr/>
      <dgm:t>
        <a:bodyPr/>
        <a:lstStyle/>
        <a:p>
          <a:pPr rtl="1"/>
          <a:endParaRPr lang="ar-SA">
            <a:latin typeface="Dubai Light" panose="020B0303030403030204" pitchFamily="34" charset="-78"/>
            <a:cs typeface="Dubai Light" panose="020B0303030403030204" pitchFamily="34" charset="-78"/>
          </a:endParaRPr>
        </a:p>
      </dgm:t>
    </dgm:pt>
    <dgm:pt modelId="{84F9F781-7FB9-4F56-B307-0F56646070F3}" type="sibTrans" cxnId="{DE1EFC47-B86B-49F7-B190-7E281A0F5C3C}">
      <dgm:prSet/>
      <dgm:spPr/>
      <dgm:t>
        <a:bodyPr/>
        <a:lstStyle/>
        <a:p>
          <a:pPr rtl="1"/>
          <a:endParaRPr lang="ar-SA">
            <a:latin typeface="Dubai Light" panose="020B0303030403030204" pitchFamily="34" charset="-78"/>
            <a:cs typeface="Dubai Light" panose="020B0303030403030204" pitchFamily="34" charset="-78"/>
          </a:endParaRPr>
        </a:p>
      </dgm:t>
    </dgm:pt>
    <dgm:pt modelId="{B614BFC3-0274-4B70-8740-5CAE0FB4067B}">
      <dgm:prSet phldrT="[نص]"/>
      <dgm:spPr/>
      <dgm:t>
        <a:bodyPr/>
        <a:lstStyle/>
        <a:p>
          <a:pPr rtl="1"/>
          <a:r>
            <a:rPr lang="ar-SA" dirty="0">
              <a:latin typeface="Dubai Light" panose="020B0303030403030204" pitchFamily="34" charset="-78"/>
              <a:cs typeface="Dubai Light" panose="020B0303030403030204" pitchFamily="34" charset="-78"/>
            </a:rPr>
            <a:t>أجهزة تعليمية</a:t>
          </a:r>
        </a:p>
      </dgm:t>
    </dgm:pt>
    <dgm:pt modelId="{1242ABA6-2914-4FCB-80F7-CBDF92EED249}" type="parTrans" cxnId="{7FC3C610-3A80-4B69-9DC5-C38C0C91D16C}">
      <dgm:prSet/>
      <dgm:spPr/>
      <dgm:t>
        <a:bodyPr/>
        <a:lstStyle/>
        <a:p>
          <a:pPr rtl="1"/>
          <a:endParaRPr lang="ar-SA">
            <a:latin typeface="Dubai Light" panose="020B0303030403030204" pitchFamily="34" charset="-78"/>
            <a:cs typeface="Dubai Light" panose="020B0303030403030204" pitchFamily="34" charset="-78"/>
          </a:endParaRPr>
        </a:p>
      </dgm:t>
    </dgm:pt>
    <dgm:pt modelId="{7C3E1D74-83C0-4889-A5C3-CAEF4A464F5A}" type="sibTrans" cxnId="{7FC3C610-3A80-4B69-9DC5-C38C0C91D16C}">
      <dgm:prSet/>
      <dgm:spPr/>
      <dgm:t>
        <a:bodyPr/>
        <a:lstStyle/>
        <a:p>
          <a:pPr rtl="1"/>
          <a:endParaRPr lang="ar-SA">
            <a:latin typeface="Dubai Light" panose="020B0303030403030204" pitchFamily="34" charset="-78"/>
            <a:cs typeface="Dubai Light" panose="020B0303030403030204" pitchFamily="34" charset="-78"/>
          </a:endParaRPr>
        </a:p>
      </dgm:t>
    </dgm:pt>
    <dgm:pt modelId="{B202197A-6A0A-4780-8384-354A977CCC28}">
      <dgm:prSet phldrT="[نص]"/>
      <dgm:spPr/>
      <dgm:t>
        <a:bodyPr/>
        <a:lstStyle/>
        <a:p>
          <a:pPr rtl="1"/>
          <a:r>
            <a:rPr lang="ar-SA" dirty="0">
              <a:latin typeface="Dubai Light" panose="020B0303030403030204" pitchFamily="34" charset="-78"/>
              <a:cs typeface="Dubai Light" panose="020B0303030403030204" pitchFamily="34" charset="-78"/>
            </a:rPr>
            <a:t>نظريات وبحوث</a:t>
          </a:r>
        </a:p>
      </dgm:t>
    </dgm:pt>
    <dgm:pt modelId="{A6B2DD40-1B89-45AF-8F18-13EEB987BF52}" type="parTrans" cxnId="{326E5BED-D5E9-4C1A-A488-183744B25E8E}">
      <dgm:prSet/>
      <dgm:spPr/>
      <dgm:t>
        <a:bodyPr/>
        <a:lstStyle/>
        <a:p>
          <a:pPr rtl="1"/>
          <a:endParaRPr lang="ar-SA">
            <a:latin typeface="Dubai Light" panose="020B0303030403030204" pitchFamily="34" charset="-78"/>
            <a:cs typeface="Dubai Light" panose="020B0303030403030204" pitchFamily="34" charset="-78"/>
          </a:endParaRPr>
        </a:p>
      </dgm:t>
    </dgm:pt>
    <dgm:pt modelId="{59788B7B-6D87-4367-9EBA-5CD48E2EFFF4}" type="sibTrans" cxnId="{326E5BED-D5E9-4C1A-A488-183744B25E8E}">
      <dgm:prSet/>
      <dgm:spPr/>
      <dgm:t>
        <a:bodyPr/>
        <a:lstStyle/>
        <a:p>
          <a:pPr rtl="1"/>
          <a:endParaRPr lang="ar-SA">
            <a:latin typeface="Dubai Light" panose="020B0303030403030204" pitchFamily="34" charset="-78"/>
            <a:cs typeface="Dubai Light" panose="020B0303030403030204" pitchFamily="34" charset="-78"/>
          </a:endParaRPr>
        </a:p>
      </dgm:t>
    </dgm:pt>
    <dgm:pt modelId="{4B5978F8-704A-46D8-8534-68E84ECBCC3D}">
      <dgm:prSet phldrT="[نص]"/>
      <dgm:spPr/>
      <dgm:t>
        <a:bodyPr/>
        <a:lstStyle/>
        <a:p>
          <a:pPr rtl="1"/>
          <a:r>
            <a:rPr lang="ar-SA" dirty="0">
              <a:latin typeface="Dubai Light" panose="020B0303030403030204" pitchFamily="34" charset="-78"/>
              <a:cs typeface="Dubai Light" panose="020B0303030403030204" pitchFamily="34" charset="-78"/>
            </a:rPr>
            <a:t>استراتيجيات</a:t>
          </a:r>
        </a:p>
      </dgm:t>
    </dgm:pt>
    <dgm:pt modelId="{5688CCBB-6E80-4D0E-B782-4C8BB57551F2}" type="parTrans" cxnId="{0FA752CB-5172-44E8-85AC-2D8F2B6AF8EB}">
      <dgm:prSet/>
      <dgm:spPr/>
      <dgm:t>
        <a:bodyPr/>
        <a:lstStyle/>
        <a:p>
          <a:pPr rtl="1"/>
          <a:endParaRPr lang="ar-SA">
            <a:latin typeface="Dubai Light" panose="020B0303030403030204" pitchFamily="34" charset="-78"/>
            <a:cs typeface="Dubai Light" panose="020B0303030403030204" pitchFamily="34" charset="-78"/>
          </a:endParaRPr>
        </a:p>
      </dgm:t>
    </dgm:pt>
    <dgm:pt modelId="{58BC3412-5C7F-429C-8FA6-2C42CD97E7B6}" type="sibTrans" cxnId="{0FA752CB-5172-44E8-85AC-2D8F2B6AF8EB}">
      <dgm:prSet/>
      <dgm:spPr/>
      <dgm:t>
        <a:bodyPr/>
        <a:lstStyle/>
        <a:p>
          <a:pPr rtl="1"/>
          <a:endParaRPr lang="ar-SA">
            <a:latin typeface="Dubai Light" panose="020B0303030403030204" pitchFamily="34" charset="-78"/>
            <a:cs typeface="Dubai Light" panose="020B0303030403030204" pitchFamily="34" charset="-78"/>
          </a:endParaRPr>
        </a:p>
      </dgm:t>
    </dgm:pt>
    <dgm:pt modelId="{A32E4BA7-177B-4F03-990F-110C43E2D848}">
      <dgm:prSet phldrT="[نص]"/>
      <dgm:spPr/>
      <dgm:t>
        <a:bodyPr/>
        <a:lstStyle/>
        <a:p>
          <a:pPr rtl="1"/>
          <a:r>
            <a:rPr lang="ar-SA" dirty="0">
              <a:latin typeface="Dubai Light" panose="020B0303030403030204" pitchFamily="34" charset="-78"/>
              <a:cs typeface="Dubai Light" panose="020B0303030403030204" pitchFamily="34" charset="-78"/>
            </a:rPr>
            <a:t>قوى بشرية</a:t>
          </a:r>
        </a:p>
      </dgm:t>
    </dgm:pt>
    <dgm:pt modelId="{4649CA79-E4AA-4C1A-9BE4-FDA3F50212B0}" type="parTrans" cxnId="{ADBADC89-D012-47BA-941C-90427395C1A7}">
      <dgm:prSet/>
      <dgm:spPr/>
      <dgm:t>
        <a:bodyPr/>
        <a:lstStyle/>
        <a:p>
          <a:pPr rtl="1"/>
          <a:endParaRPr lang="ar-SA">
            <a:latin typeface="Dubai Light" panose="020B0303030403030204" pitchFamily="34" charset="-78"/>
            <a:cs typeface="Dubai Light" panose="020B0303030403030204" pitchFamily="34" charset="-78"/>
          </a:endParaRPr>
        </a:p>
      </dgm:t>
    </dgm:pt>
    <dgm:pt modelId="{134C9E45-EF1C-4250-941F-DF915BA3D536}" type="sibTrans" cxnId="{ADBADC89-D012-47BA-941C-90427395C1A7}">
      <dgm:prSet/>
      <dgm:spPr/>
      <dgm:t>
        <a:bodyPr/>
        <a:lstStyle/>
        <a:p>
          <a:pPr rtl="1"/>
          <a:endParaRPr lang="ar-SA">
            <a:latin typeface="Dubai Light" panose="020B0303030403030204" pitchFamily="34" charset="-78"/>
            <a:cs typeface="Dubai Light" panose="020B0303030403030204" pitchFamily="34" charset="-78"/>
          </a:endParaRPr>
        </a:p>
      </dgm:t>
    </dgm:pt>
    <dgm:pt modelId="{922BA87C-5610-49A7-B5E5-6E6920F770EC}">
      <dgm:prSet phldrT="[نص]"/>
      <dgm:spPr/>
      <dgm:t>
        <a:bodyPr/>
        <a:lstStyle/>
        <a:p>
          <a:pPr rtl="1"/>
          <a:r>
            <a:rPr lang="ar-SA" dirty="0">
              <a:latin typeface="Dubai Light" panose="020B0303030403030204" pitchFamily="34" charset="-78"/>
              <a:cs typeface="Dubai Light" panose="020B0303030403030204" pitchFamily="34" charset="-78"/>
            </a:rPr>
            <a:t>تصميم</a:t>
          </a:r>
        </a:p>
      </dgm:t>
    </dgm:pt>
    <dgm:pt modelId="{65B0FE61-99FA-4793-9748-3D46E6C99FE6}" type="parTrans" cxnId="{1BB0ABED-0113-43EB-A0C9-4B9F7B528610}">
      <dgm:prSet/>
      <dgm:spPr/>
      <dgm:t>
        <a:bodyPr/>
        <a:lstStyle/>
        <a:p>
          <a:pPr rtl="1"/>
          <a:endParaRPr lang="ar-SA">
            <a:latin typeface="Dubai Light" panose="020B0303030403030204" pitchFamily="34" charset="-78"/>
            <a:cs typeface="Dubai Light" panose="020B0303030403030204" pitchFamily="34" charset="-78"/>
          </a:endParaRPr>
        </a:p>
      </dgm:t>
    </dgm:pt>
    <dgm:pt modelId="{C5ACA79A-D413-496A-9863-B382ED628AF4}" type="sibTrans" cxnId="{1BB0ABED-0113-43EB-A0C9-4B9F7B528610}">
      <dgm:prSet/>
      <dgm:spPr/>
      <dgm:t>
        <a:bodyPr/>
        <a:lstStyle/>
        <a:p>
          <a:pPr rtl="1"/>
          <a:endParaRPr lang="ar-SA">
            <a:latin typeface="Dubai Light" panose="020B0303030403030204" pitchFamily="34" charset="-78"/>
            <a:cs typeface="Dubai Light" panose="020B0303030403030204" pitchFamily="34" charset="-78"/>
          </a:endParaRPr>
        </a:p>
      </dgm:t>
    </dgm:pt>
    <dgm:pt modelId="{FC7796B3-B52B-4B68-B080-7A86169B9B0A}">
      <dgm:prSet phldrT="[نص]"/>
      <dgm:spPr/>
      <dgm:t>
        <a:bodyPr/>
        <a:lstStyle/>
        <a:p>
          <a:pPr rtl="1"/>
          <a:r>
            <a:rPr lang="ar-SA" dirty="0">
              <a:latin typeface="Dubai Light" panose="020B0303030403030204" pitchFamily="34" charset="-78"/>
              <a:cs typeface="Dubai Light" panose="020B0303030403030204" pitchFamily="34" charset="-78"/>
            </a:rPr>
            <a:t>إنتاج</a:t>
          </a:r>
        </a:p>
      </dgm:t>
    </dgm:pt>
    <dgm:pt modelId="{D6616137-539A-492E-90EB-F6EBCFDC387E}" type="parTrans" cxnId="{5D7E19BD-E415-45B1-BAB4-745D192B99DE}">
      <dgm:prSet/>
      <dgm:spPr/>
      <dgm:t>
        <a:bodyPr/>
        <a:lstStyle/>
        <a:p>
          <a:pPr rtl="1"/>
          <a:endParaRPr lang="ar-SA">
            <a:latin typeface="Dubai Light" panose="020B0303030403030204" pitchFamily="34" charset="-78"/>
            <a:cs typeface="Dubai Light" panose="020B0303030403030204" pitchFamily="34" charset="-78"/>
          </a:endParaRPr>
        </a:p>
      </dgm:t>
    </dgm:pt>
    <dgm:pt modelId="{7077C333-0640-4C84-8568-598679A85616}" type="sibTrans" cxnId="{5D7E19BD-E415-45B1-BAB4-745D192B99DE}">
      <dgm:prSet/>
      <dgm:spPr/>
      <dgm:t>
        <a:bodyPr/>
        <a:lstStyle/>
        <a:p>
          <a:pPr rtl="1"/>
          <a:endParaRPr lang="ar-SA">
            <a:latin typeface="Dubai Light" panose="020B0303030403030204" pitchFamily="34" charset="-78"/>
            <a:cs typeface="Dubai Light" panose="020B0303030403030204" pitchFamily="34" charset="-78"/>
          </a:endParaRPr>
        </a:p>
      </dgm:t>
    </dgm:pt>
    <dgm:pt modelId="{7AF5CB28-48DF-4A8A-BFF7-67604F757BF4}">
      <dgm:prSet phldrT="[نص]"/>
      <dgm:spPr/>
      <dgm:t>
        <a:bodyPr/>
        <a:lstStyle/>
        <a:p>
          <a:pPr rtl="1"/>
          <a:r>
            <a:rPr lang="ar-SA" dirty="0">
              <a:latin typeface="Dubai Light" panose="020B0303030403030204" pitchFamily="34" charset="-78"/>
              <a:cs typeface="Dubai Light" panose="020B0303030403030204" pitchFamily="34" charset="-78"/>
            </a:rPr>
            <a:t>تقويم</a:t>
          </a:r>
        </a:p>
      </dgm:t>
    </dgm:pt>
    <dgm:pt modelId="{EE9FF5C6-05BC-45F7-B5A4-4969B3352762}" type="parTrans" cxnId="{910DB11D-6B2D-46C0-AF4C-97315F9A9FA0}">
      <dgm:prSet/>
      <dgm:spPr/>
      <dgm:t>
        <a:bodyPr/>
        <a:lstStyle/>
        <a:p>
          <a:pPr rtl="1"/>
          <a:endParaRPr lang="ar-SA">
            <a:latin typeface="Dubai Light" panose="020B0303030403030204" pitchFamily="34" charset="-78"/>
            <a:cs typeface="Dubai Light" panose="020B0303030403030204" pitchFamily="34" charset="-78"/>
          </a:endParaRPr>
        </a:p>
      </dgm:t>
    </dgm:pt>
    <dgm:pt modelId="{DB1D5301-FC3A-411C-A367-2009672A7DE4}" type="sibTrans" cxnId="{910DB11D-6B2D-46C0-AF4C-97315F9A9FA0}">
      <dgm:prSet/>
      <dgm:spPr/>
      <dgm:t>
        <a:bodyPr/>
        <a:lstStyle/>
        <a:p>
          <a:pPr rtl="1"/>
          <a:endParaRPr lang="ar-SA">
            <a:latin typeface="Dubai Light" panose="020B0303030403030204" pitchFamily="34" charset="-78"/>
            <a:cs typeface="Dubai Light" panose="020B0303030403030204" pitchFamily="34" charset="-78"/>
          </a:endParaRPr>
        </a:p>
      </dgm:t>
    </dgm:pt>
    <dgm:pt modelId="{16959E96-2FEA-4DE7-A85D-9D4B4040DCEC}" type="pres">
      <dgm:prSet presAssocID="{085FE3D5-FFBB-42D8-B2E3-2F9066795EDA}" presName="composite" presStyleCnt="0">
        <dgm:presLayoutVars>
          <dgm:chMax val="1"/>
          <dgm:dir/>
          <dgm:resizeHandles val="exact"/>
        </dgm:presLayoutVars>
      </dgm:prSet>
      <dgm:spPr/>
    </dgm:pt>
    <dgm:pt modelId="{857D563B-3856-4C2F-A5BF-1DB6BDE932C0}" type="pres">
      <dgm:prSet presAssocID="{085FE3D5-FFBB-42D8-B2E3-2F9066795EDA}" presName="radial" presStyleCnt="0">
        <dgm:presLayoutVars>
          <dgm:animLvl val="ctr"/>
        </dgm:presLayoutVars>
      </dgm:prSet>
      <dgm:spPr/>
    </dgm:pt>
    <dgm:pt modelId="{D2FD51F7-ABC6-4182-8DC8-088B5CC4970D}" type="pres">
      <dgm:prSet presAssocID="{E18B94E2-B4B3-45C6-A2A7-60AE7F3E1923}" presName="centerShape" presStyleLbl="vennNode1" presStyleIdx="0" presStyleCnt="9"/>
      <dgm:spPr/>
    </dgm:pt>
    <dgm:pt modelId="{1C83D412-09F7-4040-8304-F27772CEB0F1}" type="pres">
      <dgm:prSet presAssocID="{4DAA5E5A-CB57-4D53-A4B7-FA3CFE5D478D}" presName="node" presStyleLbl="vennNode1" presStyleIdx="1" presStyleCnt="9">
        <dgm:presLayoutVars>
          <dgm:bulletEnabled val="1"/>
        </dgm:presLayoutVars>
      </dgm:prSet>
      <dgm:spPr/>
    </dgm:pt>
    <dgm:pt modelId="{801AA520-5A23-4B24-A226-AFA6FD1832F6}" type="pres">
      <dgm:prSet presAssocID="{B614BFC3-0274-4B70-8740-5CAE0FB4067B}" presName="node" presStyleLbl="vennNode1" presStyleIdx="2" presStyleCnt="9">
        <dgm:presLayoutVars>
          <dgm:bulletEnabled val="1"/>
        </dgm:presLayoutVars>
      </dgm:prSet>
      <dgm:spPr/>
    </dgm:pt>
    <dgm:pt modelId="{355D9AD0-3176-467C-813F-BA371FF8BD4F}" type="pres">
      <dgm:prSet presAssocID="{B202197A-6A0A-4780-8384-354A977CCC28}" presName="node" presStyleLbl="vennNode1" presStyleIdx="3" presStyleCnt="9">
        <dgm:presLayoutVars>
          <dgm:bulletEnabled val="1"/>
        </dgm:presLayoutVars>
      </dgm:prSet>
      <dgm:spPr/>
    </dgm:pt>
    <dgm:pt modelId="{3C6BEE57-2312-4F70-850A-D2FB1FAED6FF}" type="pres">
      <dgm:prSet presAssocID="{4B5978F8-704A-46D8-8534-68E84ECBCC3D}" presName="node" presStyleLbl="vennNode1" presStyleIdx="4" presStyleCnt="9">
        <dgm:presLayoutVars>
          <dgm:bulletEnabled val="1"/>
        </dgm:presLayoutVars>
      </dgm:prSet>
      <dgm:spPr/>
    </dgm:pt>
    <dgm:pt modelId="{C8F95C55-E868-4200-826E-1B311F304168}" type="pres">
      <dgm:prSet presAssocID="{A32E4BA7-177B-4F03-990F-110C43E2D848}" presName="node" presStyleLbl="vennNode1" presStyleIdx="5" presStyleCnt="9">
        <dgm:presLayoutVars>
          <dgm:bulletEnabled val="1"/>
        </dgm:presLayoutVars>
      </dgm:prSet>
      <dgm:spPr/>
    </dgm:pt>
    <dgm:pt modelId="{03A0ECAA-9D1A-451B-8D66-761F0AE6AD12}" type="pres">
      <dgm:prSet presAssocID="{922BA87C-5610-49A7-B5E5-6E6920F770EC}" presName="node" presStyleLbl="vennNode1" presStyleIdx="6" presStyleCnt="9">
        <dgm:presLayoutVars>
          <dgm:bulletEnabled val="1"/>
        </dgm:presLayoutVars>
      </dgm:prSet>
      <dgm:spPr/>
    </dgm:pt>
    <dgm:pt modelId="{CB77C412-A3C8-4B4B-BAA7-DB2E66A3565A}" type="pres">
      <dgm:prSet presAssocID="{FC7796B3-B52B-4B68-B080-7A86169B9B0A}" presName="node" presStyleLbl="vennNode1" presStyleIdx="7" presStyleCnt="9">
        <dgm:presLayoutVars>
          <dgm:bulletEnabled val="1"/>
        </dgm:presLayoutVars>
      </dgm:prSet>
      <dgm:spPr/>
    </dgm:pt>
    <dgm:pt modelId="{3B070C02-D0AD-4AA7-BBE8-899461048436}" type="pres">
      <dgm:prSet presAssocID="{7AF5CB28-48DF-4A8A-BFF7-67604F757BF4}" presName="node" presStyleLbl="vennNode1" presStyleIdx="8" presStyleCnt="9">
        <dgm:presLayoutVars>
          <dgm:bulletEnabled val="1"/>
        </dgm:presLayoutVars>
      </dgm:prSet>
      <dgm:spPr/>
    </dgm:pt>
  </dgm:ptLst>
  <dgm:cxnLst>
    <dgm:cxn modelId="{20F0FE03-205E-4B96-803D-483CE50F8AFC}" type="presOf" srcId="{4DAA5E5A-CB57-4D53-A4B7-FA3CFE5D478D}" destId="{1C83D412-09F7-4040-8304-F27772CEB0F1}" srcOrd="0" destOrd="0" presId="urn:microsoft.com/office/officeart/2005/8/layout/radial3"/>
    <dgm:cxn modelId="{FC5D020A-09C6-43A3-92AF-E4209649F9DB}" type="presOf" srcId="{4B5978F8-704A-46D8-8534-68E84ECBCC3D}" destId="{3C6BEE57-2312-4F70-850A-D2FB1FAED6FF}" srcOrd="0" destOrd="0" presId="urn:microsoft.com/office/officeart/2005/8/layout/radial3"/>
    <dgm:cxn modelId="{77766C0F-A048-44E2-9F57-D595DF40A8B5}" type="presOf" srcId="{A32E4BA7-177B-4F03-990F-110C43E2D848}" destId="{C8F95C55-E868-4200-826E-1B311F304168}" srcOrd="0" destOrd="0" presId="urn:microsoft.com/office/officeart/2005/8/layout/radial3"/>
    <dgm:cxn modelId="{7FC3C610-3A80-4B69-9DC5-C38C0C91D16C}" srcId="{E18B94E2-B4B3-45C6-A2A7-60AE7F3E1923}" destId="{B614BFC3-0274-4B70-8740-5CAE0FB4067B}" srcOrd="1" destOrd="0" parTransId="{1242ABA6-2914-4FCB-80F7-CBDF92EED249}" sibTransId="{7C3E1D74-83C0-4889-A5C3-CAEF4A464F5A}"/>
    <dgm:cxn modelId="{910DB11D-6B2D-46C0-AF4C-97315F9A9FA0}" srcId="{E18B94E2-B4B3-45C6-A2A7-60AE7F3E1923}" destId="{7AF5CB28-48DF-4A8A-BFF7-67604F757BF4}" srcOrd="7" destOrd="0" parTransId="{EE9FF5C6-05BC-45F7-B5A4-4969B3352762}" sibTransId="{DB1D5301-FC3A-411C-A367-2009672A7DE4}"/>
    <dgm:cxn modelId="{6026DB26-2874-46F7-8045-F9953E6EBAFF}" type="presOf" srcId="{B202197A-6A0A-4780-8384-354A977CCC28}" destId="{355D9AD0-3176-467C-813F-BA371FF8BD4F}" srcOrd="0" destOrd="0" presId="urn:microsoft.com/office/officeart/2005/8/layout/radial3"/>
    <dgm:cxn modelId="{49532660-C125-4563-B853-8D41432D291A}" srcId="{085FE3D5-FFBB-42D8-B2E3-2F9066795EDA}" destId="{E18B94E2-B4B3-45C6-A2A7-60AE7F3E1923}" srcOrd="0" destOrd="0" parTransId="{37C2C5D2-2D7C-4E2B-A903-B4B3E0AB5EA4}" sibTransId="{3F5DD444-4E52-48EF-91A0-F92B3BC6C358}"/>
    <dgm:cxn modelId="{92F5A362-72A8-4EF0-9F56-031C804F4C84}" type="presOf" srcId="{FC7796B3-B52B-4B68-B080-7A86169B9B0A}" destId="{CB77C412-A3C8-4B4B-BAA7-DB2E66A3565A}" srcOrd="0" destOrd="0" presId="urn:microsoft.com/office/officeart/2005/8/layout/radial3"/>
    <dgm:cxn modelId="{DE1EFC47-B86B-49F7-B190-7E281A0F5C3C}" srcId="{E18B94E2-B4B3-45C6-A2A7-60AE7F3E1923}" destId="{4DAA5E5A-CB57-4D53-A4B7-FA3CFE5D478D}" srcOrd="0" destOrd="0" parTransId="{0C393109-4E51-4820-A214-21CC566F089C}" sibTransId="{84F9F781-7FB9-4F56-B307-0F56646070F3}"/>
    <dgm:cxn modelId="{ADBADC89-D012-47BA-941C-90427395C1A7}" srcId="{E18B94E2-B4B3-45C6-A2A7-60AE7F3E1923}" destId="{A32E4BA7-177B-4F03-990F-110C43E2D848}" srcOrd="4" destOrd="0" parTransId="{4649CA79-E4AA-4C1A-9BE4-FDA3F50212B0}" sibTransId="{134C9E45-EF1C-4250-941F-DF915BA3D536}"/>
    <dgm:cxn modelId="{E803E495-C8C7-4950-882B-CD7907B550C4}" type="presOf" srcId="{B614BFC3-0274-4B70-8740-5CAE0FB4067B}" destId="{801AA520-5A23-4B24-A226-AFA6FD1832F6}" srcOrd="0" destOrd="0" presId="urn:microsoft.com/office/officeart/2005/8/layout/radial3"/>
    <dgm:cxn modelId="{A26C5196-9FFE-4695-84CB-86D59F69CB74}" type="presOf" srcId="{E18B94E2-B4B3-45C6-A2A7-60AE7F3E1923}" destId="{D2FD51F7-ABC6-4182-8DC8-088B5CC4970D}" srcOrd="0" destOrd="0" presId="urn:microsoft.com/office/officeart/2005/8/layout/radial3"/>
    <dgm:cxn modelId="{2492809F-0BC9-415D-88BE-1A59A1F07E90}" type="presOf" srcId="{922BA87C-5610-49A7-B5E5-6E6920F770EC}" destId="{03A0ECAA-9D1A-451B-8D66-761F0AE6AD12}" srcOrd="0" destOrd="0" presId="urn:microsoft.com/office/officeart/2005/8/layout/radial3"/>
    <dgm:cxn modelId="{918B94A2-7B2B-48D3-9F0E-8F497B3F6F9A}" type="presOf" srcId="{085FE3D5-FFBB-42D8-B2E3-2F9066795EDA}" destId="{16959E96-2FEA-4DE7-A85D-9D4B4040DCEC}" srcOrd="0" destOrd="0" presId="urn:microsoft.com/office/officeart/2005/8/layout/radial3"/>
    <dgm:cxn modelId="{5D7E19BD-E415-45B1-BAB4-745D192B99DE}" srcId="{E18B94E2-B4B3-45C6-A2A7-60AE7F3E1923}" destId="{FC7796B3-B52B-4B68-B080-7A86169B9B0A}" srcOrd="6" destOrd="0" parTransId="{D6616137-539A-492E-90EB-F6EBCFDC387E}" sibTransId="{7077C333-0640-4C84-8568-598679A85616}"/>
    <dgm:cxn modelId="{0FA752CB-5172-44E8-85AC-2D8F2B6AF8EB}" srcId="{E18B94E2-B4B3-45C6-A2A7-60AE7F3E1923}" destId="{4B5978F8-704A-46D8-8534-68E84ECBCC3D}" srcOrd="3" destOrd="0" parTransId="{5688CCBB-6E80-4D0E-B782-4C8BB57551F2}" sibTransId="{58BC3412-5C7F-429C-8FA6-2C42CD97E7B6}"/>
    <dgm:cxn modelId="{326E5BED-D5E9-4C1A-A488-183744B25E8E}" srcId="{E18B94E2-B4B3-45C6-A2A7-60AE7F3E1923}" destId="{B202197A-6A0A-4780-8384-354A977CCC28}" srcOrd="2" destOrd="0" parTransId="{A6B2DD40-1B89-45AF-8F18-13EEB987BF52}" sibTransId="{59788B7B-6D87-4367-9EBA-5CD48E2EFFF4}"/>
    <dgm:cxn modelId="{1BB0ABED-0113-43EB-A0C9-4B9F7B528610}" srcId="{E18B94E2-B4B3-45C6-A2A7-60AE7F3E1923}" destId="{922BA87C-5610-49A7-B5E5-6E6920F770EC}" srcOrd="5" destOrd="0" parTransId="{65B0FE61-99FA-4793-9748-3D46E6C99FE6}" sibTransId="{C5ACA79A-D413-496A-9863-B382ED628AF4}"/>
    <dgm:cxn modelId="{C2DA41F6-3109-46CB-A127-CBF404774D85}" type="presOf" srcId="{7AF5CB28-48DF-4A8A-BFF7-67604F757BF4}" destId="{3B070C02-D0AD-4AA7-BBE8-899461048436}" srcOrd="0" destOrd="0" presId="urn:microsoft.com/office/officeart/2005/8/layout/radial3"/>
    <dgm:cxn modelId="{B2F225BE-AB3E-4AA0-9167-055D50C7823B}" type="presParOf" srcId="{16959E96-2FEA-4DE7-A85D-9D4B4040DCEC}" destId="{857D563B-3856-4C2F-A5BF-1DB6BDE932C0}" srcOrd="0" destOrd="0" presId="urn:microsoft.com/office/officeart/2005/8/layout/radial3"/>
    <dgm:cxn modelId="{75EC6FC0-50C2-4663-919E-24BF8E11F6F8}" type="presParOf" srcId="{857D563B-3856-4C2F-A5BF-1DB6BDE932C0}" destId="{D2FD51F7-ABC6-4182-8DC8-088B5CC4970D}" srcOrd="0" destOrd="0" presId="urn:microsoft.com/office/officeart/2005/8/layout/radial3"/>
    <dgm:cxn modelId="{51C5C919-97BC-4A61-B21B-5687E941677C}" type="presParOf" srcId="{857D563B-3856-4C2F-A5BF-1DB6BDE932C0}" destId="{1C83D412-09F7-4040-8304-F27772CEB0F1}" srcOrd="1" destOrd="0" presId="urn:microsoft.com/office/officeart/2005/8/layout/radial3"/>
    <dgm:cxn modelId="{C0746A1E-08CB-440E-B694-6C1730D75060}" type="presParOf" srcId="{857D563B-3856-4C2F-A5BF-1DB6BDE932C0}" destId="{801AA520-5A23-4B24-A226-AFA6FD1832F6}" srcOrd="2" destOrd="0" presId="urn:microsoft.com/office/officeart/2005/8/layout/radial3"/>
    <dgm:cxn modelId="{F9EA3C54-8BAC-4F28-8516-1B5170A8B8C2}" type="presParOf" srcId="{857D563B-3856-4C2F-A5BF-1DB6BDE932C0}" destId="{355D9AD0-3176-467C-813F-BA371FF8BD4F}" srcOrd="3" destOrd="0" presId="urn:microsoft.com/office/officeart/2005/8/layout/radial3"/>
    <dgm:cxn modelId="{BAFFD4A5-8902-4571-B120-0FC8BD893E8A}" type="presParOf" srcId="{857D563B-3856-4C2F-A5BF-1DB6BDE932C0}" destId="{3C6BEE57-2312-4F70-850A-D2FB1FAED6FF}" srcOrd="4" destOrd="0" presId="urn:microsoft.com/office/officeart/2005/8/layout/radial3"/>
    <dgm:cxn modelId="{9CAF0BE6-A333-4C98-8E25-408803648583}" type="presParOf" srcId="{857D563B-3856-4C2F-A5BF-1DB6BDE932C0}" destId="{C8F95C55-E868-4200-826E-1B311F304168}" srcOrd="5" destOrd="0" presId="urn:microsoft.com/office/officeart/2005/8/layout/radial3"/>
    <dgm:cxn modelId="{BA29A2C4-6D0F-4F9D-AA5F-405B8A4A9F45}" type="presParOf" srcId="{857D563B-3856-4C2F-A5BF-1DB6BDE932C0}" destId="{03A0ECAA-9D1A-451B-8D66-761F0AE6AD12}" srcOrd="6" destOrd="0" presId="urn:microsoft.com/office/officeart/2005/8/layout/radial3"/>
    <dgm:cxn modelId="{20DCAF66-3678-46DF-AC46-EA1F11E2F206}" type="presParOf" srcId="{857D563B-3856-4C2F-A5BF-1DB6BDE932C0}" destId="{CB77C412-A3C8-4B4B-BAA7-DB2E66A3565A}" srcOrd="7" destOrd="0" presId="urn:microsoft.com/office/officeart/2005/8/layout/radial3"/>
    <dgm:cxn modelId="{74F4C4F5-E2CD-4A05-9E0D-53AB6B499072}" type="presParOf" srcId="{857D563B-3856-4C2F-A5BF-1DB6BDE932C0}" destId="{3B070C02-D0AD-4AA7-BBE8-899461048436}" srcOrd="8" destOrd="0" presId="urn:microsoft.com/office/officeart/2005/8/layout/radial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FD51F7-ABC6-4182-8DC8-088B5CC4970D}">
      <dsp:nvSpPr>
        <dsp:cNvPr id="0" name=""/>
        <dsp:cNvSpPr/>
      </dsp:nvSpPr>
      <dsp:spPr>
        <a:xfrm>
          <a:off x="2933821" y="1549882"/>
          <a:ext cx="2957791" cy="2957791"/>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3180" tIns="43180" rIns="43180" bIns="43180" numCol="1" spcCol="1270" anchor="ctr" anchorCtr="0">
          <a:noAutofit/>
        </a:bodyPr>
        <a:lstStyle/>
        <a:p>
          <a:pPr marL="0" lvl="0" indent="0" algn="ctr" defTabSz="1511300" rtl="1">
            <a:lnSpc>
              <a:spcPct val="90000"/>
            </a:lnSpc>
            <a:spcBef>
              <a:spcPct val="0"/>
            </a:spcBef>
            <a:spcAft>
              <a:spcPct val="35000"/>
            </a:spcAft>
            <a:buNone/>
          </a:pPr>
          <a:r>
            <a:rPr lang="ar-SA" sz="3400" kern="1200" dirty="0">
              <a:latin typeface="Dubai Light" panose="020B0303030403030204" pitchFamily="34" charset="-78"/>
              <a:cs typeface="Dubai Light" panose="020B0303030403030204" pitchFamily="34" charset="-78"/>
            </a:rPr>
            <a:t>مجال تكنولوجيا التعليم</a:t>
          </a:r>
        </a:p>
      </dsp:txBody>
      <dsp:txXfrm>
        <a:off x="3366979" y="1983040"/>
        <a:ext cx="2091475" cy="2091475"/>
      </dsp:txXfrm>
    </dsp:sp>
    <dsp:sp modelId="{EFBF8C97-E078-4568-A9D6-02F60A8E46BD}">
      <dsp:nvSpPr>
        <dsp:cNvPr id="0" name=""/>
        <dsp:cNvSpPr/>
      </dsp:nvSpPr>
      <dsp:spPr>
        <a:xfrm>
          <a:off x="3673269" y="2128"/>
          <a:ext cx="1478895" cy="1478895"/>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rtl="1">
            <a:lnSpc>
              <a:spcPct val="90000"/>
            </a:lnSpc>
            <a:spcBef>
              <a:spcPct val="0"/>
            </a:spcBef>
            <a:spcAft>
              <a:spcPct val="35000"/>
            </a:spcAft>
            <a:buNone/>
          </a:pPr>
          <a:r>
            <a:rPr lang="ar-SA" sz="1600" kern="1200" dirty="0">
              <a:latin typeface="Dubai Light" panose="020B0303030403030204" pitchFamily="34" charset="-78"/>
              <a:cs typeface="Dubai Light" panose="020B0303030403030204" pitchFamily="34" charset="-78"/>
            </a:rPr>
            <a:t>النظريات والبحوث</a:t>
          </a:r>
        </a:p>
      </dsp:txBody>
      <dsp:txXfrm>
        <a:off x="3889848" y="218707"/>
        <a:ext cx="1045737" cy="1045737"/>
      </dsp:txXfrm>
    </dsp:sp>
    <dsp:sp modelId="{3A58A151-5BE9-4C06-B8FB-3756D4F416B2}">
      <dsp:nvSpPr>
        <dsp:cNvPr id="0" name=""/>
        <dsp:cNvSpPr/>
      </dsp:nvSpPr>
      <dsp:spPr>
        <a:xfrm>
          <a:off x="4816870" y="308555"/>
          <a:ext cx="1478895" cy="1478895"/>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rtl="1">
            <a:lnSpc>
              <a:spcPct val="90000"/>
            </a:lnSpc>
            <a:spcBef>
              <a:spcPct val="0"/>
            </a:spcBef>
            <a:spcAft>
              <a:spcPct val="35000"/>
            </a:spcAft>
            <a:buNone/>
          </a:pPr>
          <a:r>
            <a:rPr lang="ar-SA" sz="1600" kern="1200" dirty="0">
              <a:latin typeface="Dubai Light" panose="020B0303030403030204" pitchFamily="34" charset="-78"/>
              <a:cs typeface="Dubai Light" panose="020B0303030403030204" pitchFamily="34" charset="-78"/>
            </a:rPr>
            <a:t>الأخلاقيات والقيم</a:t>
          </a:r>
        </a:p>
      </dsp:txBody>
      <dsp:txXfrm>
        <a:off x="5033449" y="525134"/>
        <a:ext cx="1045737" cy="1045737"/>
      </dsp:txXfrm>
    </dsp:sp>
    <dsp:sp modelId="{1C83D412-09F7-4040-8304-F27772CEB0F1}">
      <dsp:nvSpPr>
        <dsp:cNvPr id="0" name=""/>
        <dsp:cNvSpPr/>
      </dsp:nvSpPr>
      <dsp:spPr>
        <a:xfrm>
          <a:off x="5654044" y="1145729"/>
          <a:ext cx="1478895" cy="1478895"/>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rtl="1">
            <a:lnSpc>
              <a:spcPct val="90000"/>
            </a:lnSpc>
            <a:spcBef>
              <a:spcPct val="0"/>
            </a:spcBef>
            <a:spcAft>
              <a:spcPct val="35000"/>
            </a:spcAft>
            <a:buNone/>
          </a:pPr>
          <a:r>
            <a:rPr lang="ar-SA" sz="1600" kern="1200" dirty="0">
              <a:latin typeface="Dubai Light" panose="020B0303030403030204" pitchFamily="34" charset="-78"/>
              <a:cs typeface="Dubai Light" panose="020B0303030403030204" pitchFamily="34" charset="-78"/>
            </a:rPr>
            <a:t>المناهج التعليمية</a:t>
          </a:r>
        </a:p>
      </dsp:txBody>
      <dsp:txXfrm>
        <a:off x="5870623" y="1362308"/>
        <a:ext cx="1045737" cy="1045737"/>
      </dsp:txXfrm>
    </dsp:sp>
    <dsp:sp modelId="{801AA520-5A23-4B24-A226-AFA6FD1832F6}">
      <dsp:nvSpPr>
        <dsp:cNvPr id="0" name=""/>
        <dsp:cNvSpPr/>
      </dsp:nvSpPr>
      <dsp:spPr>
        <a:xfrm>
          <a:off x="5960471" y="2289330"/>
          <a:ext cx="1478895" cy="1478895"/>
        </a:xfrm>
        <a:prstGeom prst="ellipse">
          <a:avLst/>
        </a:prstGeom>
        <a:solidFill>
          <a:schemeClr val="accent6">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rtl="1">
            <a:lnSpc>
              <a:spcPct val="90000"/>
            </a:lnSpc>
            <a:spcBef>
              <a:spcPct val="0"/>
            </a:spcBef>
            <a:spcAft>
              <a:spcPct val="35000"/>
            </a:spcAft>
            <a:buNone/>
          </a:pPr>
          <a:r>
            <a:rPr lang="ar-SA" sz="1600" kern="1200" dirty="0">
              <a:latin typeface="Dubai Light" panose="020B0303030403030204" pitchFamily="34" charset="-78"/>
              <a:cs typeface="Dubai Light" panose="020B0303030403030204" pitchFamily="34" charset="-78"/>
            </a:rPr>
            <a:t>الأجهزة التعليمية</a:t>
          </a:r>
        </a:p>
      </dsp:txBody>
      <dsp:txXfrm>
        <a:off x="6177050" y="2505909"/>
        <a:ext cx="1045737" cy="1045737"/>
      </dsp:txXfrm>
    </dsp:sp>
    <dsp:sp modelId="{3C6BEE57-2312-4F70-850A-D2FB1FAED6FF}">
      <dsp:nvSpPr>
        <dsp:cNvPr id="0" name=""/>
        <dsp:cNvSpPr/>
      </dsp:nvSpPr>
      <dsp:spPr>
        <a:xfrm>
          <a:off x="5654044" y="3432931"/>
          <a:ext cx="1478895" cy="1478895"/>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rtl="1">
            <a:lnSpc>
              <a:spcPct val="90000"/>
            </a:lnSpc>
            <a:spcBef>
              <a:spcPct val="0"/>
            </a:spcBef>
            <a:spcAft>
              <a:spcPct val="35000"/>
            </a:spcAft>
            <a:buNone/>
          </a:pPr>
          <a:r>
            <a:rPr lang="ar-SA" sz="1600" kern="1200" dirty="0">
              <a:latin typeface="Dubai Light" panose="020B0303030403030204" pitchFamily="34" charset="-78"/>
              <a:cs typeface="Dubai Light" panose="020B0303030403030204" pitchFamily="34" charset="-78"/>
            </a:rPr>
            <a:t>الاستراتيجيات </a:t>
          </a:r>
        </a:p>
      </dsp:txBody>
      <dsp:txXfrm>
        <a:off x="5870623" y="3649510"/>
        <a:ext cx="1045737" cy="1045737"/>
      </dsp:txXfrm>
    </dsp:sp>
    <dsp:sp modelId="{C8F95C55-E868-4200-826E-1B311F304168}">
      <dsp:nvSpPr>
        <dsp:cNvPr id="0" name=""/>
        <dsp:cNvSpPr/>
      </dsp:nvSpPr>
      <dsp:spPr>
        <a:xfrm>
          <a:off x="4816870" y="4270105"/>
          <a:ext cx="1478895" cy="1478895"/>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rtl="1">
            <a:lnSpc>
              <a:spcPct val="90000"/>
            </a:lnSpc>
            <a:spcBef>
              <a:spcPct val="0"/>
            </a:spcBef>
            <a:spcAft>
              <a:spcPct val="35000"/>
            </a:spcAft>
            <a:buNone/>
          </a:pPr>
          <a:r>
            <a:rPr lang="ar-SA" sz="1600" kern="1200" dirty="0">
              <a:latin typeface="Dubai Light" panose="020B0303030403030204" pitchFamily="34" charset="-78"/>
              <a:cs typeface="Dubai Light" panose="020B0303030403030204" pitchFamily="34" charset="-78"/>
            </a:rPr>
            <a:t>القوى البشرية</a:t>
          </a:r>
        </a:p>
      </dsp:txBody>
      <dsp:txXfrm>
        <a:off x="5033449" y="4486684"/>
        <a:ext cx="1045737" cy="1045737"/>
      </dsp:txXfrm>
    </dsp:sp>
    <dsp:sp modelId="{1B1CEDC7-48FF-47CE-AF40-0A7D2BE75FF3}">
      <dsp:nvSpPr>
        <dsp:cNvPr id="0" name=""/>
        <dsp:cNvSpPr/>
      </dsp:nvSpPr>
      <dsp:spPr>
        <a:xfrm>
          <a:off x="3673269" y="4576532"/>
          <a:ext cx="1478895" cy="1478895"/>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rtl="1">
            <a:lnSpc>
              <a:spcPct val="90000"/>
            </a:lnSpc>
            <a:spcBef>
              <a:spcPct val="0"/>
            </a:spcBef>
            <a:spcAft>
              <a:spcPct val="35000"/>
            </a:spcAft>
            <a:buNone/>
          </a:pPr>
          <a:r>
            <a:rPr lang="ar-SA" sz="1600" kern="1200" dirty="0">
              <a:latin typeface="Dubai Light" panose="020B0303030403030204" pitchFamily="34" charset="-78"/>
              <a:cs typeface="Dubai Light" panose="020B0303030403030204" pitchFamily="34" charset="-78"/>
            </a:rPr>
            <a:t>الإدارة</a:t>
          </a:r>
        </a:p>
      </dsp:txBody>
      <dsp:txXfrm>
        <a:off x="3889848" y="4793111"/>
        <a:ext cx="1045737" cy="1045737"/>
      </dsp:txXfrm>
    </dsp:sp>
    <dsp:sp modelId="{1D1F33A4-29F2-4F34-9E69-89AD8652C7C7}">
      <dsp:nvSpPr>
        <dsp:cNvPr id="0" name=""/>
        <dsp:cNvSpPr/>
      </dsp:nvSpPr>
      <dsp:spPr>
        <a:xfrm>
          <a:off x="2529668" y="4270105"/>
          <a:ext cx="1478895" cy="1478895"/>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rtl="1">
            <a:lnSpc>
              <a:spcPct val="90000"/>
            </a:lnSpc>
            <a:spcBef>
              <a:spcPct val="0"/>
            </a:spcBef>
            <a:spcAft>
              <a:spcPct val="35000"/>
            </a:spcAft>
            <a:buNone/>
          </a:pPr>
          <a:r>
            <a:rPr lang="ar-SA" sz="1600" kern="1200" dirty="0">
              <a:latin typeface="Dubai Light" panose="020B0303030403030204" pitchFamily="34" charset="-78"/>
              <a:cs typeface="Dubai Light" panose="020B0303030403030204" pitchFamily="34" charset="-78"/>
            </a:rPr>
            <a:t>التخطيط</a:t>
          </a:r>
        </a:p>
      </dsp:txBody>
      <dsp:txXfrm>
        <a:off x="2746247" y="4486684"/>
        <a:ext cx="1045737" cy="1045737"/>
      </dsp:txXfrm>
    </dsp:sp>
    <dsp:sp modelId="{03A0ECAA-9D1A-451B-8D66-761F0AE6AD12}">
      <dsp:nvSpPr>
        <dsp:cNvPr id="0" name=""/>
        <dsp:cNvSpPr/>
      </dsp:nvSpPr>
      <dsp:spPr>
        <a:xfrm>
          <a:off x="1692494" y="3432931"/>
          <a:ext cx="1478895" cy="1478895"/>
        </a:xfrm>
        <a:prstGeom prst="ellipse">
          <a:avLst/>
        </a:prstGeom>
        <a:solidFill>
          <a:schemeClr val="accent6">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rtl="1">
            <a:lnSpc>
              <a:spcPct val="90000"/>
            </a:lnSpc>
            <a:spcBef>
              <a:spcPct val="0"/>
            </a:spcBef>
            <a:spcAft>
              <a:spcPct val="35000"/>
            </a:spcAft>
            <a:buNone/>
          </a:pPr>
          <a:r>
            <a:rPr lang="ar-SA" sz="1600" kern="1200" dirty="0">
              <a:latin typeface="Dubai Light" panose="020B0303030403030204" pitchFamily="34" charset="-78"/>
              <a:cs typeface="Dubai Light" panose="020B0303030403030204" pitchFamily="34" charset="-78"/>
            </a:rPr>
            <a:t>التصميم</a:t>
          </a:r>
        </a:p>
      </dsp:txBody>
      <dsp:txXfrm>
        <a:off x="1909073" y="3649510"/>
        <a:ext cx="1045737" cy="1045737"/>
      </dsp:txXfrm>
    </dsp:sp>
    <dsp:sp modelId="{CB77C412-A3C8-4B4B-BAA7-DB2E66A3565A}">
      <dsp:nvSpPr>
        <dsp:cNvPr id="0" name=""/>
        <dsp:cNvSpPr/>
      </dsp:nvSpPr>
      <dsp:spPr>
        <a:xfrm>
          <a:off x="1386067" y="2289330"/>
          <a:ext cx="1478895" cy="1478895"/>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rtl="1">
            <a:lnSpc>
              <a:spcPct val="90000"/>
            </a:lnSpc>
            <a:spcBef>
              <a:spcPct val="0"/>
            </a:spcBef>
            <a:spcAft>
              <a:spcPct val="35000"/>
            </a:spcAft>
            <a:buNone/>
          </a:pPr>
          <a:r>
            <a:rPr lang="ar-SA" sz="1600" kern="1200" dirty="0">
              <a:latin typeface="Dubai Light" panose="020B0303030403030204" pitchFamily="34" charset="-78"/>
              <a:cs typeface="Dubai Light" panose="020B0303030403030204" pitchFamily="34" charset="-78"/>
            </a:rPr>
            <a:t>الموارد التعليمية</a:t>
          </a:r>
        </a:p>
      </dsp:txBody>
      <dsp:txXfrm>
        <a:off x="1602646" y="2505909"/>
        <a:ext cx="1045737" cy="1045737"/>
      </dsp:txXfrm>
    </dsp:sp>
    <dsp:sp modelId="{3B070C02-D0AD-4AA7-BBE8-899461048436}">
      <dsp:nvSpPr>
        <dsp:cNvPr id="0" name=""/>
        <dsp:cNvSpPr/>
      </dsp:nvSpPr>
      <dsp:spPr>
        <a:xfrm>
          <a:off x="1692494" y="1145729"/>
          <a:ext cx="1478895" cy="1478895"/>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rtl="1">
            <a:lnSpc>
              <a:spcPct val="90000"/>
            </a:lnSpc>
            <a:spcBef>
              <a:spcPct val="0"/>
            </a:spcBef>
            <a:spcAft>
              <a:spcPct val="35000"/>
            </a:spcAft>
            <a:buNone/>
          </a:pPr>
          <a:r>
            <a:rPr lang="ar-SA" sz="1600" kern="1200" dirty="0">
              <a:latin typeface="Dubai Light" panose="020B0303030403030204" pitchFamily="34" charset="-78"/>
              <a:cs typeface="Dubai Light" panose="020B0303030403030204" pitchFamily="34" charset="-78"/>
            </a:rPr>
            <a:t>التقويم</a:t>
          </a:r>
        </a:p>
      </dsp:txBody>
      <dsp:txXfrm>
        <a:off x="1909073" y="1362308"/>
        <a:ext cx="1045737" cy="1045737"/>
      </dsp:txXfrm>
    </dsp:sp>
    <dsp:sp modelId="{AF95A133-B647-411B-BCE0-FD43903317CD}">
      <dsp:nvSpPr>
        <dsp:cNvPr id="0" name=""/>
        <dsp:cNvSpPr/>
      </dsp:nvSpPr>
      <dsp:spPr>
        <a:xfrm>
          <a:off x="2529668" y="308555"/>
          <a:ext cx="1478895" cy="1478895"/>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rtl="1">
            <a:lnSpc>
              <a:spcPct val="90000"/>
            </a:lnSpc>
            <a:spcBef>
              <a:spcPct val="0"/>
            </a:spcBef>
            <a:spcAft>
              <a:spcPct val="35000"/>
            </a:spcAft>
            <a:buNone/>
          </a:pPr>
          <a:r>
            <a:rPr lang="ar-SA" sz="1600" kern="1200" dirty="0">
              <a:latin typeface="Dubai Light" panose="020B0303030403030204" pitchFamily="34" charset="-78"/>
              <a:cs typeface="Dubai Light" panose="020B0303030403030204" pitchFamily="34" charset="-78"/>
            </a:rPr>
            <a:t>التعلم</a:t>
          </a:r>
        </a:p>
      </dsp:txBody>
      <dsp:txXfrm>
        <a:off x="2746247" y="525134"/>
        <a:ext cx="1045737" cy="10457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FD51F7-ABC6-4182-8DC8-088B5CC4970D}">
      <dsp:nvSpPr>
        <dsp:cNvPr id="0" name=""/>
        <dsp:cNvSpPr/>
      </dsp:nvSpPr>
      <dsp:spPr>
        <a:xfrm>
          <a:off x="2895786" y="1329695"/>
          <a:ext cx="3312574" cy="3312574"/>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8260" tIns="48260" rIns="48260" bIns="48260" numCol="1" spcCol="1270" anchor="ctr" anchorCtr="0">
          <a:noAutofit/>
        </a:bodyPr>
        <a:lstStyle/>
        <a:p>
          <a:pPr marL="0" lvl="0" indent="0" algn="ctr" defTabSz="1689100" rtl="1">
            <a:lnSpc>
              <a:spcPct val="90000"/>
            </a:lnSpc>
            <a:spcBef>
              <a:spcPct val="0"/>
            </a:spcBef>
            <a:spcAft>
              <a:spcPct val="35000"/>
            </a:spcAft>
            <a:buNone/>
          </a:pPr>
          <a:r>
            <a:rPr lang="ar-SA" sz="3800" kern="1200" dirty="0">
              <a:latin typeface="Dubai Light" panose="020B0303030403030204" pitchFamily="34" charset="-78"/>
              <a:cs typeface="Dubai Light" panose="020B0303030403030204" pitchFamily="34" charset="-78"/>
            </a:rPr>
            <a:t>مجال تكنولوجيا التعليم</a:t>
          </a:r>
        </a:p>
      </dsp:txBody>
      <dsp:txXfrm>
        <a:off x="3380901" y="1814810"/>
        <a:ext cx="2342344" cy="2342344"/>
      </dsp:txXfrm>
    </dsp:sp>
    <dsp:sp modelId="{1C83D412-09F7-4040-8304-F27772CEB0F1}">
      <dsp:nvSpPr>
        <dsp:cNvPr id="0" name=""/>
        <dsp:cNvSpPr/>
      </dsp:nvSpPr>
      <dsp:spPr>
        <a:xfrm>
          <a:off x="3723930" y="591"/>
          <a:ext cx="1656287" cy="1656287"/>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4130" tIns="24130" rIns="24130" bIns="24130" numCol="1" spcCol="1270" anchor="ctr" anchorCtr="0">
          <a:noAutofit/>
        </a:bodyPr>
        <a:lstStyle/>
        <a:p>
          <a:pPr marL="0" lvl="0" indent="0" algn="ctr" defTabSz="844550" rtl="1">
            <a:lnSpc>
              <a:spcPct val="90000"/>
            </a:lnSpc>
            <a:spcBef>
              <a:spcPct val="0"/>
            </a:spcBef>
            <a:spcAft>
              <a:spcPct val="35000"/>
            </a:spcAft>
            <a:buNone/>
          </a:pPr>
          <a:r>
            <a:rPr lang="ar-SA" sz="1900" kern="1200" dirty="0">
              <a:latin typeface="Dubai Light" panose="020B0303030403030204" pitchFamily="34" charset="-78"/>
              <a:cs typeface="Dubai Light" panose="020B0303030403030204" pitchFamily="34" charset="-78"/>
            </a:rPr>
            <a:t>مواد  تعليمية</a:t>
          </a:r>
        </a:p>
      </dsp:txBody>
      <dsp:txXfrm>
        <a:off x="3966488" y="243149"/>
        <a:ext cx="1171171" cy="1171171"/>
      </dsp:txXfrm>
    </dsp:sp>
    <dsp:sp modelId="{801AA520-5A23-4B24-A226-AFA6FD1832F6}">
      <dsp:nvSpPr>
        <dsp:cNvPr id="0" name=""/>
        <dsp:cNvSpPr/>
      </dsp:nvSpPr>
      <dsp:spPr>
        <a:xfrm>
          <a:off x="5249334" y="632434"/>
          <a:ext cx="1656287" cy="1656287"/>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4130" tIns="24130" rIns="24130" bIns="24130" numCol="1" spcCol="1270" anchor="ctr" anchorCtr="0">
          <a:noAutofit/>
        </a:bodyPr>
        <a:lstStyle/>
        <a:p>
          <a:pPr marL="0" lvl="0" indent="0" algn="ctr" defTabSz="844550" rtl="1">
            <a:lnSpc>
              <a:spcPct val="90000"/>
            </a:lnSpc>
            <a:spcBef>
              <a:spcPct val="0"/>
            </a:spcBef>
            <a:spcAft>
              <a:spcPct val="35000"/>
            </a:spcAft>
            <a:buNone/>
          </a:pPr>
          <a:r>
            <a:rPr lang="ar-SA" sz="1900" kern="1200" dirty="0">
              <a:latin typeface="Dubai Light" panose="020B0303030403030204" pitchFamily="34" charset="-78"/>
              <a:cs typeface="Dubai Light" panose="020B0303030403030204" pitchFamily="34" charset="-78"/>
            </a:rPr>
            <a:t>أجهزة تعليمية</a:t>
          </a:r>
        </a:p>
      </dsp:txBody>
      <dsp:txXfrm>
        <a:off x="5491892" y="874992"/>
        <a:ext cx="1171171" cy="1171171"/>
      </dsp:txXfrm>
    </dsp:sp>
    <dsp:sp modelId="{355D9AD0-3176-467C-813F-BA371FF8BD4F}">
      <dsp:nvSpPr>
        <dsp:cNvPr id="0" name=""/>
        <dsp:cNvSpPr/>
      </dsp:nvSpPr>
      <dsp:spPr>
        <a:xfrm>
          <a:off x="5881178" y="2157838"/>
          <a:ext cx="1656287" cy="1656287"/>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4130" tIns="24130" rIns="24130" bIns="24130" numCol="1" spcCol="1270" anchor="ctr" anchorCtr="0">
          <a:noAutofit/>
        </a:bodyPr>
        <a:lstStyle/>
        <a:p>
          <a:pPr marL="0" lvl="0" indent="0" algn="ctr" defTabSz="844550" rtl="1">
            <a:lnSpc>
              <a:spcPct val="90000"/>
            </a:lnSpc>
            <a:spcBef>
              <a:spcPct val="0"/>
            </a:spcBef>
            <a:spcAft>
              <a:spcPct val="35000"/>
            </a:spcAft>
            <a:buNone/>
          </a:pPr>
          <a:r>
            <a:rPr lang="ar-SA" sz="1900" kern="1200" dirty="0">
              <a:latin typeface="Dubai Light" panose="020B0303030403030204" pitchFamily="34" charset="-78"/>
              <a:cs typeface="Dubai Light" panose="020B0303030403030204" pitchFamily="34" charset="-78"/>
            </a:rPr>
            <a:t>نظريات وبحوث</a:t>
          </a:r>
        </a:p>
      </dsp:txBody>
      <dsp:txXfrm>
        <a:off x="6123736" y="2400396"/>
        <a:ext cx="1171171" cy="1171171"/>
      </dsp:txXfrm>
    </dsp:sp>
    <dsp:sp modelId="{3C6BEE57-2312-4F70-850A-D2FB1FAED6FF}">
      <dsp:nvSpPr>
        <dsp:cNvPr id="0" name=""/>
        <dsp:cNvSpPr/>
      </dsp:nvSpPr>
      <dsp:spPr>
        <a:xfrm>
          <a:off x="5249334" y="3683243"/>
          <a:ext cx="1656287" cy="1656287"/>
        </a:xfrm>
        <a:prstGeom prst="ellipse">
          <a:avLst/>
        </a:prstGeom>
        <a:solidFill>
          <a:schemeClr val="accent6">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4130" tIns="24130" rIns="24130" bIns="24130" numCol="1" spcCol="1270" anchor="ctr" anchorCtr="0">
          <a:noAutofit/>
        </a:bodyPr>
        <a:lstStyle/>
        <a:p>
          <a:pPr marL="0" lvl="0" indent="0" algn="ctr" defTabSz="844550" rtl="1">
            <a:lnSpc>
              <a:spcPct val="90000"/>
            </a:lnSpc>
            <a:spcBef>
              <a:spcPct val="0"/>
            </a:spcBef>
            <a:spcAft>
              <a:spcPct val="35000"/>
            </a:spcAft>
            <a:buNone/>
          </a:pPr>
          <a:r>
            <a:rPr lang="ar-SA" sz="1900" kern="1200" dirty="0">
              <a:latin typeface="Dubai Light" panose="020B0303030403030204" pitchFamily="34" charset="-78"/>
              <a:cs typeface="Dubai Light" panose="020B0303030403030204" pitchFamily="34" charset="-78"/>
            </a:rPr>
            <a:t>استراتيجيات</a:t>
          </a:r>
        </a:p>
      </dsp:txBody>
      <dsp:txXfrm>
        <a:off x="5491892" y="3925801"/>
        <a:ext cx="1171171" cy="1171171"/>
      </dsp:txXfrm>
    </dsp:sp>
    <dsp:sp modelId="{C8F95C55-E868-4200-826E-1B311F304168}">
      <dsp:nvSpPr>
        <dsp:cNvPr id="0" name=""/>
        <dsp:cNvSpPr/>
      </dsp:nvSpPr>
      <dsp:spPr>
        <a:xfrm>
          <a:off x="3723930" y="4315086"/>
          <a:ext cx="1656287" cy="1656287"/>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4130" tIns="24130" rIns="24130" bIns="24130" numCol="1" spcCol="1270" anchor="ctr" anchorCtr="0">
          <a:noAutofit/>
        </a:bodyPr>
        <a:lstStyle/>
        <a:p>
          <a:pPr marL="0" lvl="0" indent="0" algn="ctr" defTabSz="844550" rtl="1">
            <a:lnSpc>
              <a:spcPct val="90000"/>
            </a:lnSpc>
            <a:spcBef>
              <a:spcPct val="0"/>
            </a:spcBef>
            <a:spcAft>
              <a:spcPct val="35000"/>
            </a:spcAft>
            <a:buNone/>
          </a:pPr>
          <a:r>
            <a:rPr lang="ar-SA" sz="1900" kern="1200" dirty="0">
              <a:latin typeface="Dubai Light" panose="020B0303030403030204" pitchFamily="34" charset="-78"/>
              <a:cs typeface="Dubai Light" panose="020B0303030403030204" pitchFamily="34" charset="-78"/>
            </a:rPr>
            <a:t>قوى بشرية</a:t>
          </a:r>
        </a:p>
      </dsp:txBody>
      <dsp:txXfrm>
        <a:off x="3966488" y="4557644"/>
        <a:ext cx="1171171" cy="1171171"/>
      </dsp:txXfrm>
    </dsp:sp>
    <dsp:sp modelId="{03A0ECAA-9D1A-451B-8D66-761F0AE6AD12}">
      <dsp:nvSpPr>
        <dsp:cNvPr id="0" name=""/>
        <dsp:cNvSpPr/>
      </dsp:nvSpPr>
      <dsp:spPr>
        <a:xfrm>
          <a:off x="2198525" y="3683243"/>
          <a:ext cx="1656287" cy="1656287"/>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4130" tIns="24130" rIns="24130" bIns="24130" numCol="1" spcCol="1270" anchor="ctr" anchorCtr="0">
          <a:noAutofit/>
        </a:bodyPr>
        <a:lstStyle/>
        <a:p>
          <a:pPr marL="0" lvl="0" indent="0" algn="ctr" defTabSz="844550" rtl="1">
            <a:lnSpc>
              <a:spcPct val="90000"/>
            </a:lnSpc>
            <a:spcBef>
              <a:spcPct val="0"/>
            </a:spcBef>
            <a:spcAft>
              <a:spcPct val="35000"/>
            </a:spcAft>
            <a:buNone/>
          </a:pPr>
          <a:r>
            <a:rPr lang="ar-SA" sz="1900" kern="1200" dirty="0">
              <a:latin typeface="Dubai Light" panose="020B0303030403030204" pitchFamily="34" charset="-78"/>
              <a:cs typeface="Dubai Light" panose="020B0303030403030204" pitchFamily="34" charset="-78"/>
            </a:rPr>
            <a:t>تصميم</a:t>
          </a:r>
        </a:p>
      </dsp:txBody>
      <dsp:txXfrm>
        <a:off x="2441083" y="3925801"/>
        <a:ext cx="1171171" cy="1171171"/>
      </dsp:txXfrm>
    </dsp:sp>
    <dsp:sp modelId="{CB77C412-A3C8-4B4B-BAA7-DB2E66A3565A}">
      <dsp:nvSpPr>
        <dsp:cNvPr id="0" name=""/>
        <dsp:cNvSpPr/>
      </dsp:nvSpPr>
      <dsp:spPr>
        <a:xfrm>
          <a:off x="1566682" y="2157838"/>
          <a:ext cx="1656287" cy="1656287"/>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4130" tIns="24130" rIns="24130" bIns="24130" numCol="1" spcCol="1270" anchor="ctr" anchorCtr="0">
          <a:noAutofit/>
        </a:bodyPr>
        <a:lstStyle/>
        <a:p>
          <a:pPr marL="0" lvl="0" indent="0" algn="ctr" defTabSz="844550" rtl="1">
            <a:lnSpc>
              <a:spcPct val="90000"/>
            </a:lnSpc>
            <a:spcBef>
              <a:spcPct val="0"/>
            </a:spcBef>
            <a:spcAft>
              <a:spcPct val="35000"/>
            </a:spcAft>
            <a:buNone/>
          </a:pPr>
          <a:r>
            <a:rPr lang="ar-SA" sz="1900" kern="1200" dirty="0">
              <a:latin typeface="Dubai Light" panose="020B0303030403030204" pitchFamily="34" charset="-78"/>
              <a:cs typeface="Dubai Light" panose="020B0303030403030204" pitchFamily="34" charset="-78"/>
            </a:rPr>
            <a:t>إنتاج</a:t>
          </a:r>
        </a:p>
      </dsp:txBody>
      <dsp:txXfrm>
        <a:off x="1809240" y="2400396"/>
        <a:ext cx="1171171" cy="1171171"/>
      </dsp:txXfrm>
    </dsp:sp>
    <dsp:sp modelId="{3B070C02-D0AD-4AA7-BBE8-899461048436}">
      <dsp:nvSpPr>
        <dsp:cNvPr id="0" name=""/>
        <dsp:cNvSpPr/>
      </dsp:nvSpPr>
      <dsp:spPr>
        <a:xfrm>
          <a:off x="2198525" y="632434"/>
          <a:ext cx="1656287" cy="1656287"/>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4130" tIns="24130" rIns="24130" bIns="24130" numCol="1" spcCol="1270" anchor="ctr" anchorCtr="0">
          <a:noAutofit/>
        </a:bodyPr>
        <a:lstStyle/>
        <a:p>
          <a:pPr marL="0" lvl="0" indent="0" algn="ctr" defTabSz="844550" rtl="1">
            <a:lnSpc>
              <a:spcPct val="90000"/>
            </a:lnSpc>
            <a:spcBef>
              <a:spcPct val="0"/>
            </a:spcBef>
            <a:spcAft>
              <a:spcPct val="35000"/>
            </a:spcAft>
            <a:buNone/>
          </a:pPr>
          <a:r>
            <a:rPr lang="ar-SA" sz="1900" kern="1200" dirty="0">
              <a:latin typeface="Dubai Light" panose="020B0303030403030204" pitchFamily="34" charset="-78"/>
              <a:cs typeface="Dubai Light" panose="020B0303030403030204" pitchFamily="34" charset="-78"/>
            </a:rPr>
            <a:t>تقويم</a:t>
          </a:r>
        </a:p>
      </dsp:txBody>
      <dsp:txXfrm>
        <a:off x="2441083" y="874992"/>
        <a:ext cx="1171171" cy="1171171"/>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9C618A31-D099-4126-AD11-997DBBE4D392}" type="datetimeFigureOut">
              <a:rPr lang="ar-SA" smtClean="0"/>
              <a:t>23/01/45</a:t>
            </a:fld>
            <a:endParaRPr lang="ar-SA"/>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7E600681-C9CD-4033-8D2F-2ED3E23717B7}" type="slidenum">
              <a:rPr lang="ar-SA" smtClean="0"/>
              <a:t>‹#›</a:t>
            </a:fld>
            <a:endParaRPr lang="ar-SA"/>
          </a:p>
        </p:txBody>
      </p:sp>
    </p:spTree>
    <p:extLst>
      <p:ext uri="{BB962C8B-B14F-4D97-AF65-F5344CB8AC3E}">
        <p14:creationId xmlns:p14="http://schemas.microsoft.com/office/powerpoint/2010/main" val="393939734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5"/>
          </p:nvPr>
        </p:nvSpPr>
        <p:spPr/>
        <p:txBody>
          <a:bodyPr/>
          <a:lstStyle/>
          <a:p>
            <a:fld id="{7E600681-C9CD-4033-8D2F-2ED3E23717B7}" type="slidenum">
              <a:rPr lang="ar-SA" smtClean="0"/>
              <a:t>1</a:t>
            </a:fld>
            <a:endParaRPr lang="ar-SA"/>
          </a:p>
        </p:txBody>
      </p:sp>
    </p:spTree>
    <p:extLst>
      <p:ext uri="{BB962C8B-B14F-4D97-AF65-F5344CB8AC3E}">
        <p14:creationId xmlns:p14="http://schemas.microsoft.com/office/powerpoint/2010/main" val="499906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5"/>
          </p:nvPr>
        </p:nvSpPr>
        <p:spPr/>
        <p:txBody>
          <a:bodyPr/>
          <a:lstStyle/>
          <a:p>
            <a:fld id="{7E600681-C9CD-4033-8D2F-2ED3E23717B7}" type="slidenum">
              <a:rPr lang="ar-SA" smtClean="0"/>
              <a:t>2</a:t>
            </a:fld>
            <a:endParaRPr lang="ar-SA"/>
          </a:p>
        </p:txBody>
      </p:sp>
    </p:spTree>
    <p:extLst>
      <p:ext uri="{BB962C8B-B14F-4D97-AF65-F5344CB8AC3E}">
        <p14:creationId xmlns:p14="http://schemas.microsoft.com/office/powerpoint/2010/main" val="3054308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9DE95D5-E12E-4C2E-9A6F-1F77420DEBDC}"/>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p>
        </p:txBody>
      </p:sp>
      <p:sp>
        <p:nvSpPr>
          <p:cNvPr id="3" name="عنوان فرعي 2">
            <a:extLst>
              <a:ext uri="{FF2B5EF4-FFF2-40B4-BE49-F238E27FC236}">
                <a16:creationId xmlns:a16="http://schemas.microsoft.com/office/drawing/2014/main" id="{B8635CD7-03E9-435A-8EDA-136AD90C9E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p>
        </p:txBody>
      </p:sp>
      <p:sp>
        <p:nvSpPr>
          <p:cNvPr id="4" name="عنصر نائب للتاريخ 3">
            <a:extLst>
              <a:ext uri="{FF2B5EF4-FFF2-40B4-BE49-F238E27FC236}">
                <a16:creationId xmlns:a16="http://schemas.microsoft.com/office/drawing/2014/main" id="{57648E88-39A1-4FD2-8A64-A59C5D28DB06}"/>
              </a:ext>
            </a:extLst>
          </p:cNvPr>
          <p:cNvSpPr>
            <a:spLocks noGrp="1"/>
          </p:cNvSpPr>
          <p:nvPr>
            <p:ph type="dt" sz="half" idx="10"/>
          </p:nvPr>
        </p:nvSpPr>
        <p:spPr/>
        <p:txBody>
          <a:bodyPr/>
          <a:lstStyle/>
          <a:p>
            <a:fld id="{6BDB33C9-1048-4BE2-AFE3-63449FD22AFE}" type="datetimeFigureOut">
              <a:rPr lang="ar-SA" smtClean="0"/>
              <a:t>23/01/45</a:t>
            </a:fld>
            <a:endParaRPr lang="ar-SA"/>
          </a:p>
        </p:txBody>
      </p:sp>
      <p:sp>
        <p:nvSpPr>
          <p:cNvPr id="5" name="عنصر نائب للتذييل 4">
            <a:extLst>
              <a:ext uri="{FF2B5EF4-FFF2-40B4-BE49-F238E27FC236}">
                <a16:creationId xmlns:a16="http://schemas.microsoft.com/office/drawing/2014/main" id="{8EB8DABD-26A3-4E21-8190-3874F17AA0F5}"/>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DC4E3356-3CCD-480E-9C3B-F20C06F69409}"/>
              </a:ext>
            </a:extLst>
          </p:cNvPr>
          <p:cNvSpPr>
            <a:spLocks noGrp="1"/>
          </p:cNvSpPr>
          <p:nvPr>
            <p:ph type="sldNum" sz="quarter" idx="12"/>
          </p:nvPr>
        </p:nvSpPr>
        <p:spPr/>
        <p:txBody>
          <a:bodyPr/>
          <a:lstStyle/>
          <a:p>
            <a:fld id="{B410BB42-F8C5-4BAC-B53B-447996B23BA2}" type="slidenum">
              <a:rPr lang="ar-SA" smtClean="0"/>
              <a:t>‹#›</a:t>
            </a:fld>
            <a:endParaRPr lang="ar-SA"/>
          </a:p>
        </p:txBody>
      </p:sp>
    </p:spTree>
    <p:extLst>
      <p:ext uri="{BB962C8B-B14F-4D97-AF65-F5344CB8AC3E}">
        <p14:creationId xmlns:p14="http://schemas.microsoft.com/office/powerpoint/2010/main" val="1452329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C6B7733-15FA-4DC4-BB24-86BCA183BC2D}"/>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55FE7DAD-9255-4937-BC27-4ACAE0612037}"/>
              </a:ext>
            </a:extLst>
          </p:cNvPr>
          <p:cNvSpPr>
            <a:spLocks noGrp="1"/>
          </p:cNvSpPr>
          <p:nvPr>
            <p:ph idx="1"/>
          </p:nvPr>
        </p:nvSpPr>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FC4BC3AB-352C-434D-B6C2-ECEA962AC0DC}"/>
              </a:ext>
            </a:extLst>
          </p:cNvPr>
          <p:cNvSpPr>
            <a:spLocks noGrp="1"/>
          </p:cNvSpPr>
          <p:nvPr>
            <p:ph type="dt" sz="half" idx="10"/>
          </p:nvPr>
        </p:nvSpPr>
        <p:spPr/>
        <p:txBody>
          <a:bodyPr/>
          <a:lstStyle/>
          <a:p>
            <a:fld id="{6BDB33C9-1048-4BE2-AFE3-63449FD22AFE}" type="datetimeFigureOut">
              <a:rPr lang="ar-SA" smtClean="0"/>
              <a:t>23/01/45</a:t>
            </a:fld>
            <a:endParaRPr lang="ar-SA"/>
          </a:p>
        </p:txBody>
      </p:sp>
      <p:sp>
        <p:nvSpPr>
          <p:cNvPr id="5" name="عنصر نائب للتذييل 4">
            <a:extLst>
              <a:ext uri="{FF2B5EF4-FFF2-40B4-BE49-F238E27FC236}">
                <a16:creationId xmlns:a16="http://schemas.microsoft.com/office/drawing/2014/main" id="{A5D59FC2-6104-48AC-B3B4-9EC07391AA14}"/>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A944EA01-75CD-427E-94F5-615D9ADE1617}"/>
              </a:ext>
            </a:extLst>
          </p:cNvPr>
          <p:cNvSpPr>
            <a:spLocks noGrp="1"/>
          </p:cNvSpPr>
          <p:nvPr>
            <p:ph type="sldNum" sz="quarter" idx="12"/>
          </p:nvPr>
        </p:nvSpPr>
        <p:spPr/>
        <p:txBody>
          <a:bodyPr/>
          <a:lstStyle/>
          <a:p>
            <a:fld id="{B410BB42-F8C5-4BAC-B53B-447996B23BA2}" type="slidenum">
              <a:rPr lang="ar-SA" smtClean="0"/>
              <a:t>‹#›</a:t>
            </a:fld>
            <a:endParaRPr lang="ar-SA"/>
          </a:p>
        </p:txBody>
      </p:sp>
    </p:spTree>
    <p:extLst>
      <p:ext uri="{BB962C8B-B14F-4D97-AF65-F5344CB8AC3E}">
        <p14:creationId xmlns:p14="http://schemas.microsoft.com/office/powerpoint/2010/main" val="20437368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4079A10-38B8-4942-9FE3-40B54942F6C8}"/>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7C36CBDD-C560-48ED-9862-99DA728564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حرر أنماط نص الشكل الرئيسي</a:t>
            </a:r>
          </a:p>
        </p:txBody>
      </p:sp>
      <p:sp>
        <p:nvSpPr>
          <p:cNvPr id="4" name="عنصر نائب للتاريخ 3">
            <a:extLst>
              <a:ext uri="{FF2B5EF4-FFF2-40B4-BE49-F238E27FC236}">
                <a16:creationId xmlns:a16="http://schemas.microsoft.com/office/drawing/2014/main" id="{982D50B9-D498-42DD-8600-7F324D72CC61}"/>
              </a:ext>
            </a:extLst>
          </p:cNvPr>
          <p:cNvSpPr>
            <a:spLocks noGrp="1"/>
          </p:cNvSpPr>
          <p:nvPr>
            <p:ph type="dt" sz="half" idx="10"/>
          </p:nvPr>
        </p:nvSpPr>
        <p:spPr/>
        <p:txBody>
          <a:bodyPr/>
          <a:lstStyle/>
          <a:p>
            <a:fld id="{6BDB33C9-1048-4BE2-AFE3-63449FD22AFE}" type="datetimeFigureOut">
              <a:rPr lang="ar-SA" smtClean="0"/>
              <a:t>23/01/45</a:t>
            </a:fld>
            <a:endParaRPr lang="ar-SA"/>
          </a:p>
        </p:txBody>
      </p:sp>
      <p:sp>
        <p:nvSpPr>
          <p:cNvPr id="5" name="عنصر نائب للتذييل 4">
            <a:extLst>
              <a:ext uri="{FF2B5EF4-FFF2-40B4-BE49-F238E27FC236}">
                <a16:creationId xmlns:a16="http://schemas.microsoft.com/office/drawing/2014/main" id="{5F01E3DB-C11A-4E4D-BA20-0EF30BE06370}"/>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006A33C5-C61A-4492-8A69-F913A4F1C68F}"/>
              </a:ext>
            </a:extLst>
          </p:cNvPr>
          <p:cNvSpPr>
            <a:spLocks noGrp="1"/>
          </p:cNvSpPr>
          <p:nvPr>
            <p:ph type="sldNum" sz="quarter" idx="12"/>
          </p:nvPr>
        </p:nvSpPr>
        <p:spPr/>
        <p:txBody>
          <a:bodyPr/>
          <a:lstStyle/>
          <a:p>
            <a:fld id="{B410BB42-F8C5-4BAC-B53B-447996B23BA2}" type="slidenum">
              <a:rPr lang="ar-SA" smtClean="0"/>
              <a:t>‹#›</a:t>
            </a:fld>
            <a:endParaRPr lang="ar-SA"/>
          </a:p>
        </p:txBody>
      </p:sp>
    </p:spTree>
    <p:extLst>
      <p:ext uri="{BB962C8B-B14F-4D97-AF65-F5344CB8AC3E}">
        <p14:creationId xmlns:p14="http://schemas.microsoft.com/office/powerpoint/2010/main" val="2708446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EABD4CA-0319-42F3-B01F-DE7605CFD0E9}"/>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86BCFA44-9E7D-476B-A6E0-F7EBA2EF5996}"/>
              </a:ext>
            </a:extLst>
          </p:cNvPr>
          <p:cNvSpPr>
            <a:spLocks noGrp="1"/>
          </p:cNvSpPr>
          <p:nvPr>
            <p:ph sz="half" idx="1"/>
          </p:nvPr>
        </p:nvSpPr>
        <p:spPr>
          <a:xfrm>
            <a:off x="838200" y="1825625"/>
            <a:ext cx="5181600" cy="4351338"/>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a:extLst>
              <a:ext uri="{FF2B5EF4-FFF2-40B4-BE49-F238E27FC236}">
                <a16:creationId xmlns:a16="http://schemas.microsoft.com/office/drawing/2014/main" id="{13764B42-8EE7-46D6-9D97-511607246423}"/>
              </a:ext>
            </a:extLst>
          </p:cNvPr>
          <p:cNvSpPr>
            <a:spLocks noGrp="1"/>
          </p:cNvSpPr>
          <p:nvPr>
            <p:ph sz="half" idx="2"/>
          </p:nvPr>
        </p:nvSpPr>
        <p:spPr>
          <a:xfrm>
            <a:off x="6172200" y="1825625"/>
            <a:ext cx="5181600" cy="4351338"/>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a:extLst>
              <a:ext uri="{FF2B5EF4-FFF2-40B4-BE49-F238E27FC236}">
                <a16:creationId xmlns:a16="http://schemas.microsoft.com/office/drawing/2014/main" id="{693B8F42-959D-4184-8E4E-A2D74B530067}"/>
              </a:ext>
            </a:extLst>
          </p:cNvPr>
          <p:cNvSpPr>
            <a:spLocks noGrp="1"/>
          </p:cNvSpPr>
          <p:nvPr>
            <p:ph type="dt" sz="half" idx="10"/>
          </p:nvPr>
        </p:nvSpPr>
        <p:spPr/>
        <p:txBody>
          <a:bodyPr/>
          <a:lstStyle/>
          <a:p>
            <a:fld id="{6BDB33C9-1048-4BE2-AFE3-63449FD22AFE}" type="datetimeFigureOut">
              <a:rPr lang="ar-SA" smtClean="0"/>
              <a:t>23/01/45</a:t>
            </a:fld>
            <a:endParaRPr lang="ar-SA"/>
          </a:p>
        </p:txBody>
      </p:sp>
      <p:sp>
        <p:nvSpPr>
          <p:cNvPr id="6" name="عنصر نائب للتذييل 5">
            <a:extLst>
              <a:ext uri="{FF2B5EF4-FFF2-40B4-BE49-F238E27FC236}">
                <a16:creationId xmlns:a16="http://schemas.microsoft.com/office/drawing/2014/main" id="{559CF719-0246-40D8-8BEE-AD4CB423E2B1}"/>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A3F0B6D8-BD36-438A-92FC-3BCE80B3E742}"/>
              </a:ext>
            </a:extLst>
          </p:cNvPr>
          <p:cNvSpPr>
            <a:spLocks noGrp="1"/>
          </p:cNvSpPr>
          <p:nvPr>
            <p:ph type="sldNum" sz="quarter" idx="12"/>
          </p:nvPr>
        </p:nvSpPr>
        <p:spPr/>
        <p:txBody>
          <a:bodyPr/>
          <a:lstStyle/>
          <a:p>
            <a:fld id="{B410BB42-F8C5-4BAC-B53B-447996B23BA2}" type="slidenum">
              <a:rPr lang="ar-SA" smtClean="0"/>
              <a:t>‹#›</a:t>
            </a:fld>
            <a:endParaRPr lang="ar-SA"/>
          </a:p>
        </p:txBody>
      </p:sp>
    </p:spTree>
    <p:extLst>
      <p:ext uri="{BB962C8B-B14F-4D97-AF65-F5344CB8AC3E}">
        <p14:creationId xmlns:p14="http://schemas.microsoft.com/office/powerpoint/2010/main" val="2059111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DBCE56B-7EEE-4A57-9ABD-DEEFE5821CC3}"/>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ECB6DAB8-FA39-4C19-AE0E-B368150945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4" name="عنصر نائب للمحتوى 3">
            <a:extLst>
              <a:ext uri="{FF2B5EF4-FFF2-40B4-BE49-F238E27FC236}">
                <a16:creationId xmlns:a16="http://schemas.microsoft.com/office/drawing/2014/main" id="{69E5903B-D51D-4F0D-8483-6D763D113062}"/>
              </a:ext>
            </a:extLst>
          </p:cNvPr>
          <p:cNvSpPr>
            <a:spLocks noGrp="1"/>
          </p:cNvSpPr>
          <p:nvPr>
            <p:ph sz="half" idx="2"/>
          </p:nvPr>
        </p:nvSpPr>
        <p:spPr>
          <a:xfrm>
            <a:off x="839788" y="2505075"/>
            <a:ext cx="5157787" cy="3684588"/>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a:extLst>
              <a:ext uri="{FF2B5EF4-FFF2-40B4-BE49-F238E27FC236}">
                <a16:creationId xmlns:a16="http://schemas.microsoft.com/office/drawing/2014/main" id="{8D2954BC-A6EC-4656-AD87-4629751834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6" name="عنصر نائب للمحتوى 5">
            <a:extLst>
              <a:ext uri="{FF2B5EF4-FFF2-40B4-BE49-F238E27FC236}">
                <a16:creationId xmlns:a16="http://schemas.microsoft.com/office/drawing/2014/main" id="{A6643A72-109E-433A-8389-AEA515E092BC}"/>
              </a:ext>
            </a:extLst>
          </p:cNvPr>
          <p:cNvSpPr>
            <a:spLocks noGrp="1"/>
          </p:cNvSpPr>
          <p:nvPr>
            <p:ph sz="quarter" idx="4"/>
          </p:nvPr>
        </p:nvSpPr>
        <p:spPr>
          <a:xfrm>
            <a:off x="6172200" y="2505075"/>
            <a:ext cx="5183188" cy="3684588"/>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a:extLst>
              <a:ext uri="{FF2B5EF4-FFF2-40B4-BE49-F238E27FC236}">
                <a16:creationId xmlns:a16="http://schemas.microsoft.com/office/drawing/2014/main" id="{73A70AE2-82C9-4B6C-A465-1A1283C73545}"/>
              </a:ext>
            </a:extLst>
          </p:cNvPr>
          <p:cNvSpPr>
            <a:spLocks noGrp="1"/>
          </p:cNvSpPr>
          <p:nvPr>
            <p:ph type="dt" sz="half" idx="10"/>
          </p:nvPr>
        </p:nvSpPr>
        <p:spPr/>
        <p:txBody>
          <a:bodyPr/>
          <a:lstStyle/>
          <a:p>
            <a:fld id="{6BDB33C9-1048-4BE2-AFE3-63449FD22AFE}" type="datetimeFigureOut">
              <a:rPr lang="ar-SA" smtClean="0"/>
              <a:t>23/01/45</a:t>
            </a:fld>
            <a:endParaRPr lang="ar-SA"/>
          </a:p>
        </p:txBody>
      </p:sp>
      <p:sp>
        <p:nvSpPr>
          <p:cNvPr id="8" name="عنصر نائب للتذييل 7">
            <a:extLst>
              <a:ext uri="{FF2B5EF4-FFF2-40B4-BE49-F238E27FC236}">
                <a16:creationId xmlns:a16="http://schemas.microsoft.com/office/drawing/2014/main" id="{262F4325-564F-4337-86DF-B114EE424654}"/>
              </a:ext>
            </a:extLst>
          </p:cNvPr>
          <p:cNvSpPr>
            <a:spLocks noGrp="1"/>
          </p:cNvSpPr>
          <p:nvPr>
            <p:ph type="ftr" sz="quarter" idx="11"/>
          </p:nvPr>
        </p:nvSpPr>
        <p:spPr/>
        <p:txBody>
          <a:bodyPr/>
          <a:lstStyle/>
          <a:p>
            <a:endParaRPr lang="ar-SA"/>
          </a:p>
        </p:txBody>
      </p:sp>
      <p:sp>
        <p:nvSpPr>
          <p:cNvPr id="9" name="عنصر نائب لرقم الشريحة 8">
            <a:extLst>
              <a:ext uri="{FF2B5EF4-FFF2-40B4-BE49-F238E27FC236}">
                <a16:creationId xmlns:a16="http://schemas.microsoft.com/office/drawing/2014/main" id="{0EE83240-1496-41EF-9D2A-535C5121B3CB}"/>
              </a:ext>
            </a:extLst>
          </p:cNvPr>
          <p:cNvSpPr>
            <a:spLocks noGrp="1"/>
          </p:cNvSpPr>
          <p:nvPr>
            <p:ph type="sldNum" sz="quarter" idx="12"/>
          </p:nvPr>
        </p:nvSpPr>
        <p:spPr/>
        <p:txBody>
          <a:bodyPr/>
          <a:lstStyle/>
          <a:p>
            <a:fld id="{B410BB42-F8C5-4BAC-B53B-447996B23BA2}" type="slidenum">
              <a:rPr lang="ar-SA" smtClean="0"/>
              <a:t>‹#›</a:t>
            </a:fld>
            <a:endParaRPr lang="ar-SA"/>
          </a:p>
        </p:txBody>
      </p:sp>
    </p:spTree>
    <p:extLst>
      <p:ext uri="{BB962C8B-B14F-4D97-AF65-F5344CB8AC3E}">
        <p14:creationId xmlns:p14="http://schemas.microsoft.com/office/powerpoint/2010/main" val="3400433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9298EE-FFD4-4D18-99ED-21F8D23C0325}"/>
              </a:ext>
            </a:extLst>
          </p:cNvPr>
          <p:cNvSpPr>
            <a:spLocks noGrp="1"/>
          </p:cNvSpPr>
          <p:nvPr>
            <p:ph type="title"/>
          </p:nvPr>
        </p:nvSpPr>
        <p:spPr/>
        <p:txBody>
          <a:bodyPr/>
          <a:lstStyle/>
          <a:p>
            <a:r>
              <a:rPr lang="ar-SA"/>
              <a:t>انقر لتحرير نمط عنوان الشكل الرئيسي</a:t>
            </a:r>
          </a:p>
        </p:txBody>
      </p:sp>
      <p:sp>
        <p:nvSpPr>
          <p:cNvPr id="3" name="عنصر نائب للتاريخ 2">
            <a:extLst>
              <a:ext uri="{FF2B5EF4-FFF2-40B4-BE49-F238E27FC236}">
                <a16:creationId xmlns:a16="http://schemas.microsoft.com/office/drawing/2014/main" id="{895A1F65-A40C-4143-9803-1FD3B63E249F}"/>
              </a:ext>
            </a:extLst>
          </p:cNvPr>
          <p:cNvSpPr>
            <a:spLocks noGrp="1"/>
          </p:cNvSpPr>
          <p:nvPr>
            <p:ph type="dt" sz="half" idx="10"/>
          </p:nvPr>
        </p:nvSpPr>
        <p:spPr/>
        <p:txBody>
          <a:bodyPr/>
          <a:lstStyle/>
          <a:p>
            <a:fld id="{6BDB33C9-1048-4BE2-AFE3-63449FD22AFE}" type="datetimeFigureOut">
              <a:rPr lang="ar-SA" smtClean="0"/>
              <a:t>23/01/45</a:t>
            </a:fld>
            <a:endParaRPr lang="ar-SA"/>
          </a:p>
        </p:txBody>
      </p:sp>
      <p:sp>
        <p:nvSpPr>
          <p:cNvPr id="4" name="عنصر نائب للتذييل 3">
            <a:extLst>
              <a:ext uri="{FF2B5EF4-FFF2-40B4-BE49-F238E27FC236}">
                <a16:creationId xmlns:a16="http://schemas.microsoft.com/office/drawing/2014/main" id="{BB0E2D66-2DE0-442B-A817-5DCAA43D7C4F}"/>
              </a:ext>
            </a:extLst>
          </p:cNvPr>
          <p:cNvSpPr>
            <a:spLocks noGrp="1"/>
          </p:cNvSpPr>
          <p:nvPr>
            <p:ph type="ftr" sz="quarter" idx="11"/>
          </p:nvPr>
        </p:nvSpPr>
        <p:spPr/>
        <p:txBody>
          <a:bodyPr/>
          <a:lstStyle/>
          <a:p>
            <a:endParaRPr lang="ar-SA"/>
          </a:p>
        </p:txBody>
      </p:sp>
      <p:sp>
        <p:nvSpPr>
          <p:cNvPr id="5" name="عنصر نائب لرقم الشريحة 4">
            <a:extLst>
              <a:ext uri="{FF2B5EF4-FFF2-40B4-BE49-F238E27FC236}">
                <a16:creationId xmlns:a16="http://schemas.microsoft.com/office/drawing/2014/main" id="{A26770AF-2182-4365-8CF5-16031F6BDCC4}"/>
              </a:ext>
            </a:extLst>
          </p:cNvPr>
          <p:cNvSpPr>
            <a:spLocks noGrp="1"/>
          </p:cNvSpPr>
          <p:nvPr>
            <p:ph type="sldNum" sz="quarter" idx="12"/>
          </p:nvPr>
        </p:nvSpPr>
        <p:spPr/>
        <p:txBody>
          <a:bodyPr/>
          <a:lstStyle/>
          <a:p>
            <a:fld id="{B410BB42-F8C5-4BAC-B53B-447996B23BA2}" type="slidenum">
              <a:rPr lang="ar-SA" smtClean="0"/>
              <a:t>‹#›</a:t>
            </a:fld>
            <a:endParaRPr lang="ar-SA"/>
          </a:p>
        </p:txBody>
      </p:sp>
    </p:spTree>
    <p:extLst>
      <p:ext uri="{BB962C8B-B14F-4D97-AF65-F5344CB8AC3E}">
        <p14:creationId xmlns:p14="http://schemas.microsoft.com/office/powerpoint/2010/main" val="3568755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26CB3074-BE01-48A1-A324-AC308FD45557}"/>
              </a:ext>
            </a:extLst>
          </p:cNvPr>
          <p:cNvSpPr>
            <a:spLocks noGrp="1"/>
          </p:cNvSpPr>
          <p:nvPr>
            <p:ph type="dt" sz="half" idx="10"/>
          </p:nvPr>
        </p:nvSpPr>
        <p:spPr/>
        <p:txBody>
          <a:bodyPr/>
          <a:lstStyle/>
          <a:p>
            <a:fld id="{6BDB33C9-1048-4BE2-AFE3-63449FD22AFE}" type="datetimeFigureOut">
              <a:rPr lang="ar-SA" smtClean="0"/>
              <a:t>23/01/45</a:t>
            </a:fld>
            <a:endParaRPr lang="ar-SA"/>
          </a:p>
        </p:txBody>
      </p:sp>
      <p:sp>
        <p:nvSpPr>
          <p:cNvPr id="3" name="عنصر نائب للتذييل 2">
            <a:extLst>
              <a:ext uri="{FF2B5EF4-FFF2-40B4-BE49-F238E27FC236}">
                <a16:creationId xmlns:a16="http://schemas.microsoft.com/office/drawing/2014/main" id="{21DE1D85-5E97-42E9-93AE-5472AD670E5A}"/>
              </a:ext>
            </a:extLst>
          </p:cNvPr>
          <p:cNvSpPr>
            <a:spLocks noGrp="1"/>
          </p:cNvSpPr>
          <p:nvPr>
            <p:ph type="ftr" sz="quarter" idx="11"/>
          </p:nvPr>
        </p:nvSpPr>
        <p:spPr/>
        <p:txBody>
          <a:bodyPr/>
          <a:lstStyle/>
          <a:p>
            <a:endParaRPr lang="ar-SA"/>
          </a:p>
        </p:txBody>
      </p:sp>
      <p:sp>
        <p:nvSpPr>
          <p:cNvPr id="4" name="عنصر نائب لرقم الشريحة 3">
            <a:extLst>
              <a:ext uri="{FF2B5EF4-FFF2-40B4-BE49-F238E27FC236}">
                <a16:creationId xmlns:a16="http://schemas.microsoft.com/office/drawing/2014/main" id="{559C2B26-82EC-4532-B88F-371648BBAF71}"/>
              </a:ext>
            </a:extLst>
          </p:cNvPr>
          <p:cNvSpPr>
            <a:spLocks noGrp="1"/>
          </p:cNvSpPr>
          <p:nvPr>
            <p:ph type="sldNum" sz="quarter" idx="12"/>
          </p:nvPr>
        </p:nvSpPr>
        <p:spPr/>
        <p:txBody>
          <a:bodyPr/>
          <a:lstStyle/>
          <a:p>
            <a:fld id="{B410BB42-F8C5-4BAC-B53B-447996B23BA2}" type="slidenum">
              <a:rPr lang="ar-SA" smtClean="0"/>
              <a:t>‹#›</a:t>
            </a:fld>
            <a:endParaRPr lang="ar-SA"/>
          </a:p>
        </p:txBody>
      </p:sp>
    </p:spTree>
    <p:extLst>
      <p:ext uri="{BB962C8B-B14F-4D97-AF65-F5344CB8AC3E}">
        <p14:creationId xmlns:p14="http://schemas.microsoft.com/office/powerpoint/2010/main" val="541761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E91BBA3-7E2C-4BFE-B742-8240635A6CFF}"/>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3569445C-21CC-46B1-92C9-613CAAD4FC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a:extLst>
              <a:ext uri="{FF2B5EF4-FFF2-40B4-BE49-F238E27FC236}">
                <a16:creationId xmlns:a16="http://schemas.microsoft.com/office/drawing/2014/main" id="{CC5BC2BC-0637-41C2-85B0-F170A26058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حرر أنماط نص الشكل الرئيسي</a:t>
            </a:r>
          </a:p>
        </p:txBody>
      </p:sp>
      <p:sp>
        <p:nvSpPr>
          <p:cNvPr id="5" name="عنصر نائب للتاريخ 4">
            <a:extLst>
              <a:ext uri="{FF2B5EF4-FFF2-40B4-BE49-F238E27FC236}">
                <a16:creationId xmlns:a16="http://schemas.microsoft.com/office/drawing/2014/main" id="{0DCE0D12-1380-453F-A599-AC44E6D9DFD6}"/>
              </a:ext>
            </a:extLst>
          </p:cNvPr>
          <p:cNvSpPr>
            <a:spLocks noGrp="1"/>
          </p:cNvSpPr>
          <p:nvPr>
            <p:ph type="dt" sz="half" idx="10"/>
          </p:nvPr>
        </p:nvSpPr>
        <p:spPr/>
        <p:txBody>
          <a:bodyPr/>
          <a:lstStyle/>
          <a:p>
            <a:fld id="{6BDB33C9-1048-4BE2-AFE3-63449FD22AFE}" type="datetimeFigureOut">
              <a:rPr lang="ar-SA" smtClean="0"/>
              <a:t>23/01/45</a:t>
            </a:fld>
            <a:endParaRPr lang="ar-SA"/>
          </a:p>
        </p:txBody>
      </p:sp>
      <p:sp>
        <p:nvSpPr>
          <p:cNvPr id="6" name="عنصر نائب للتذييل 5">
            <a:extLst>
              <a:ext uri="{FF2B5EF4-FFF2-40B4-BE49-F238E27FC236}">
                <a16:creationId xmlns:a16="http://schemas.microsoft.com/office/drawing/2014/main" id="{AE27AE9E-DF4B-48F7-85C7-CDA43E97064A}"/>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D7325212-49D8-43DE-9EBD-521F9441CF95}"/>
              </a:ext>
            </a:extLst>
          </p:cNvPr>
          <p:cNvSpPr>
            <a:spLocks noGrp="1"/>
          </p:cNvSpPr>
          <p:nvPr>
            <p:ph type="sldNum" sz="quarter" idx="12"/>
          </p:nvPr>
        </p:nvSpPr>
        <p:spPr/>
        <p:txBody>
          <a:bodyPr/>
          <a:lstStyle/>
          <a:p>
            <a:fld id="{B410BB42-F8C5-4BAC-B53B-447996B23BA2}" type="slidenum">
              <a:rPr lang="ar-SA" smtClean="0"/>
              <a:t>‹#›</a:t>
            </a:fld>
            <a:endParaRPr lang="ar-SA"/>
          </a:p>
        </p:txBody>
      </p:sp>
    </p:spTree>
    <p:extLst>
      <p:ext uri="{BB962C8B-B14F-4D97-AF65-F5344CB8AC3E}">
        <p14:creationId xmlns:p14="http://schemas.microsoft.com/office/powerpoint/2010/main" val="821499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BACA8F4-11AE-4489-A5F8-7BE05711F9CC}"/>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صورة 2">
            <a:extLst>
              <a:ext uri="{FF2B5EF4-FFF2-40B4-BE49-F238E27FC236}">
                <a16:creationId xmlns:a16="http://schemas.microsoft.com/office/drawing/2014/main" id="{719AFEEB-3D23-4E0F-9E08-7A03A81947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a:extLst>
              <a:ext uri="{FF2B5EF4-FFF2-40B4-BE49-F238E27FC236}">
                <a16:creationId xmlns:a16="http://schemas.microsoft.com/office/drawing/2014/main" id="{3104B1A3-319C-43C4-9F4D-80FED99772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حرر أنماط نص الشكل الرئيسي</a:t>
            </a:r>
          </a:p>
        </p:txBody>
      </p:sp>
      <p:sp>
        <p:nvSpPr>
          <p:cNvPr id="5" name="عنصر نائب للتاريخ 4">
            <a:extLst>
              <a:ext uri="{FF2B5EF4-FFF2-40B4-BE49-F238E27FC236}">
                <a16:creationId xmlns:a16="http://schemas.microsoft.com/office/drawing/2014/main" id="{B3C7B8D9-AAA0-4984-AF35-612FA74263FC}"/>
              </a:ext>
            </a:extLst>
          </p:cNvPr>
          <p:cNvSpPr>
            <a:spLocks noGrp="1"/>
          </p:cNvSpPr>
          <p:nvPr>
            <p:ph type="dt" sz="half" idx="10"/>
          </p:nvPr>
        </p:nvSpPr>
        <p:spPr/>
        <p:txBody>
          <a:bodyPr/>
          <a:lstStyle/>
          <a:p>
            <a:fld id="{6BDB33C9-1048-4BE2-AFE3-63449FD22AFE}" type="datetimeFigureOut">
              <a:rPr lang="ar-SA" smtClean="0"/>
              <a:t>23/01/45</a:t>
            </a:fld>
            <a:endParaRPr lang="ar-SA"/>
          </a:p>
        </p:txBody>
      </p:sp>
      <p:sp>
        <p:nvSpPr>
          <p:cNvPr id="6" name="عنصر نائب للتذييل 5">
            <a:extLst>
              <a:ext uri="{FF2B5EF4-FFF2-40B4-BE49-F238E27FC236}">
                <a16:creationId xmlns:a16="http://schemas.microsoft.com/office/drawing/2014/main" id="{BF75A9B7-C6B9-4BF3-B8F1-CD1187EB09CA}"/>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A014302C-6BB8-42A1-BD4E-ACFD5E640C07}"/>
              </a:ext>
            </a:extLst>
          </p:cNvPr>
          <p:cNvSpPr>
            <a:spLocks noGrp="1"/>
          </p:cNvSpPr>
          <p:nvPr>
            <p:ph type="sldNum" sz="quarter" idx="12"/>
          </p:nvPr>
        </p:nvSpPr>
        <p:spPr/>
        <p:txBody>
          <a:bodyPr/>
          <a:lstStyle/>
          <a:p>
            <a:fld id="{B410BB42-F8C5-4BAC-B53B-447996B23BA2}" type="slidenum">
              <a:rPr lang="ar-SA" smtClean="0"/>
              <a:t>‹#›</a:t>
            </a:fld>
            <a:endParaRPr lang="ar-SA"/>
          </a:p>
        </p:txBody>
      </p:sp>
    </p:spTree>
    <p:extLst>
      <p:ext uri="{BB962C8B-B14F-4D97-AF65-F5344CB8AC3E}">
        <p14:creationId xmlns:p14="http://schemas.microsoft.com/office/powerpoint/2010/main" val="3474685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50DF6A1-F6B6-401D-9A6A-39370DC78A9F}"/>
              </a:ext>
            </a:extLst>
          </p:cNvPr>
          <p:cNvSpPr>
            <a:spLocks noGrp="1"/>
          </p:cNvSpPr>
          <p:nvPr>
            <p:ph type="title"/>
          </p:nvPr>
        </p:nvSpPr>
        <p:spPr/>
        <p:txBody>
          <a:bodyPr/>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E32C6790-3FD3-47BA-B5FE-EFA9CE48B786}"/>
              </a:ext>
            </a:extLst>
          </p:cNvPr>
          <p:cNvSpPr>
            <a:spLocks noGrp="1"/>
          </p:cNvSpPr>
          <p:nvPr>
            <p:ph type="body" orient="vert" idx="1"/>
          </p:nvPr>
        </p:nvSpPr>
        <p:spPr/>
        <p:txBody>
          <a:bodyPr vert="eaVert"/>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9947B15E-344A-4606-8ABE-99E57BC1789C}"/>
              </a:ext>
            </a:extLst>
          </p:cNvPr>
          <p:cNvSpPr>
            <a:spLocks noGrp="1"/>
          </p:cNvSpPr>
          <p:nvPr>
            <p:ph type="dt" sz="half" idx="10"/>
          </p:nvPr>
        </p:nvSpPr>
        <p:spPr/>
        <p:txBody>
          <a:bodyPr/>
          <a:lstStyle/>
          <a:p>
            <a:fld id="{6BDB33C9-1048-4BE2-AFE3-63449FD22AFE}" type="datetimeFigureOut">
              <a:rPr lang="ar-SA" smtClean="0"/>
              <a:t>23/01/45</a:t>
            </a:fld>
            <a:endParaRPr lang="ar-SA"/>
          </a:p>
        </p:txBody>
      </p:sp>
      <p:sp>
        <p:nvSpPr>
          <p:cNvPr id="5" name="عنصر نائب للتذييل 4">
            <a:extLst>
              <a:ext uri="{FF2B5EF4-FFF2-40B4-BE49-F238E27FC236}">
                <a16:creationId xmlns:a16="http://schemas.microsoft.com/office/drawing/2014/main" id="{36A11E3E-22E0-4553-B244-5A01C319921D}"/>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D8C021B0-D626-46FD-BD6F-A400AD5192AE}"/>
              </a:ext>
            </a:extLst>
          </p:cNvPr>
          <p:cNvSpPr>
            <a:spLocks noGrp="1"/>
          </p:cNvSpPr>
          <p:nvPr>
            <p:ph type="sldNum" sz="quarter" idx="12"/>
          </p:nvPr>
        </p:nvSpPr>
        <p:spPr/>
        <p:txBody>
          <a:bodyPr/>
          <a:lstStyle/>
          <a:p>
            <a:fld id="{B410BB42-F8C5-4BAC-B53B-447996B23BA2}" type="slidenum">
              <a:rPr lang="ar-SA" smtClean="0"/>
              <a:t>‹#›</a:t>
            </a:fld>
            <a:endParaRPr lang="ar-SA"/>
          </a:p>
        </p:txBody>
      </p:sp>
    </p:spTree>
    <p:extLst>
      <p:ext uri="{BB962C8B-B14F-4D97-AF65-F5344CB8AC3E}">
        <p14:creationId xmlns:p14="http://schemas.microsoft.com/office/powerpoint/2010/main" val="2750473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86000B7B-B53D-4726-8E17-1477B2B083E1}"/>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D620243D-5001-452A-AD11-C8C942A20465}"/>
              </a:ext>
            </a:extLst>
          </p:cNvPr>
          <p:cNvSpPr>
            <a:spLocks noGrp="1"/>
          </p:cNvSpPr>
          <p:nvPr>
            <p:ph type="body" orient="vert" idx="1"/>
          </p:nvPr>
        </p:nvSpPr>
        <p:spPr>
          <a:xfrm>
            <a:off x="838200" y="365125"/>
            <a:ext cx="7734300" cy="5811838"/>
          </a:xfrm>
        </p:spPr>
        <p:txBody>
          <a:bodyPr vert="eaVert"/>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50CD8BB5-E7FC-4DED-B976-6492CF91E351}"/>
              </a:ext>
            </a:extLst>
          </p:cNvPr>
          <p:cNvSpPr>
            <a:spLocks noGrp="1"/>
          </p:cNvSpPr>
          <p:nvPr>
            <p:ph type="dt" sz="half" idx="10"/>
          </p:nvPr>
        </p:nvSpPr>
        <p:spPr/>
        <p:txBody>
          <a:bodyPr/>
          <a:lstStyle/>
          <a:p>
            <a:fld id="{6BDB33C9-1048-4BE2-AFE3-63449FD22AFE}" type="datetimeFigureOut">
              <a:rPr lang="ar-SA" smtClean="0"/>
              <a:t>23/01/45</a:t>
            </a:fld>
            <a:endParaRPr lang="ar-SA"/>
          </a:p>
        </p:txBody>
      </p:sp>
      <p:sp>
        <p:nvSpPr>
          <p:cNvPr id="5" name="عنصر نائب للتذييل 4">
            <a:extLst>
              <a:ext uri="{FF2B5EF4-FFF2-40B4-BE49-F238E27FC236}">
                <a16:creationId xmlns:a16="http://schemas.microsoft.com/office/drawing/2014/main" id="{D3C92E96-605D-4056-88E9-E64D9AF0007A}"/>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EC06E6DE-4E49-4717-8AAB-E7A3F2770725}"/>
              </a:ext>
            </a:extLst>
          </p:cNvPr>
          <p:cNvSpPr>
            <a:spLocks noGrp="1"/>
          </p:cNvSpPr>
          <p:nvPr>
            <p:ph type="sldNum" sz="quarter" idx="12"/>
          </p:nvPr>
        </p:nvSpPr>
        <p:spPr/>
        <p:txBody>
          <a:bodyPr/>
          <a:lstStyle/>
          <a:p>
            <a:fld id="{B410BB42-F8C5-4BAC-B53B-447996B23BA2}" type="slidenum">
              <a:rPr lang="ar-SA" smtClean="0"/>
              <a:t>‹#›</a:t>
            </a:fld>
            <a:endParaRPr lang="ar-SA"/>
          </a:p>
        </p:txBody>
      </p:sp>
    </p:spTree>
    <p:extLst>
      <p:ext uri="{BB962C8B-B14F-4D97-AF65-F5344CB8AC3E}">
        <p14:creationId xmlns:p14="http://schemas.microsoft.com/office/powerpoint/2010/main" val="3182250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9000"/>
            <a:lum/>
          </a:blip>
          <a:srcRect/>
          <a:stretch>
            <a:fillRect t="-83000" b="-83000"/>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DD125776-AF9D-40F8-834A-D0876FAE2059}"/>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8B28D762-A10B-4B95-A29F-7A015EBD5BB6}"/>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AD38FAC2-AF6E-464B-8D65-3BE6B5217CE2}"/>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BDB33C9-1048-4BE2-AFE3-63449FD22AFE}" type="datetimeFigureOut">
              <a:rPr lang="ar-SA" smtClean="0"/>
              <a:t>23/01/45</a:t>
            </a:fld>
            <a:endParaRPr lang="ar-SA"/>
          </a:p>
        </p:txBody>
      </p:sp>
      <p:sp>
        <p:nvSpPr>
          <p:cNvPr id="5" name="عنصر نائب للتذييل 4">
            <a:extLst>
              <a:ext uri="{FF2B5EF4-FFF2-40B4-BE49-F238E27FC236}">
                <a16:creationId xmlns:a16="http://schemas.microsoft.com/office/drawing/2014/main" id="{A823FEE7-AF5B-42B9-8041-ED077B3E8E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a:extLst>
              <a:ext uri="{FF2B5EF4-FFF2-40B4-BE49-F238E27FC236}">
                <a16:creationId xmlns:a16="http://schemas.microsoft.com/office/drawing/2014/main" id="{C9E25789-6D29-4DE7-BC2C-0D9432A3ADAD}"/>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410BB42-F8C5-4BAC-B53B-447996B23BA2}" type="slidenum">
              <a:rPr lang="ar-SA" smtClean="0"/>
              <a:t>‹#›</a:t>
            </a:fld>
            <a:endParaRPr lang="ar-SA"/>
          </a:p>
        </p:txBody>
      </p:sp>
    </p:spTree>
    <p:extLst>
      <p:ext uri="{BB962C8B-B14F-4D97-AF65-F5344CB8AC3E}">
        <p14:creationId xmlns:p14="http://schemas.microsoft.com/office/powerpoint/2010/main" val="40584420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hyperlink" Target="https://aect.org/news_manager.php?page=17578" TargetMode="External"/><Relationship Id="rId3" Type="http://schemas.openxmlformats.org/officeDocument/2006/relationships/image" Target="../media/image1.jpg"/><Relationship Id="rId7" Type="http://schemas.openxmlformats.org/officeDocument/2006/relationships/diagramColors" Target="../diagrams/colors1.xml"/><Relationship Id="rId12"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QuickStyle" Target="../diagrams/quickStyle1.xml"/><Relationship Id="rId11" Type="http://schemas.microsoft.com/office/2007/relationships/hdphoto" Target="../media/hdphoto1.wdp"/><Relationship Id="rId5" Type="http://schemas.openxmlformats.org/officeDocument/2006/relationships/diagramLayout" Target="../diagrams/layout1.xml"/><Relationship Id="rId10" Type="http://schemas.openxmlformats.org/officeDocument/2006/relationships/image" Target="../media/image3.png"/><Relationship Id="rId4" Type="http://schemas.openxmlformats.org/officeDocument/2006/relationships/diagramData" Target="../diagrams/data1.xml"/><Relationship Id="rId9" Type="http://schemas.openxmlformats.org/officeDocument/2006/relationships/image" Target="../media/image2.jpeg"/><Relationship Id="rId1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microsoft.com/office/2007/relationships/diagramDrawing" Target="../diagrams/drawing2.xml"/><Relationship Id="rId13" Type="http://schemas.openxmlformats.org/officeDocument/2006/relationships/image" Target="../media/image3.png"/><Relationship Id="rId18" Type="http://schemas.openxmlformats.org/officeDocument/2006/relationships/image" Target="../media/image11.png"/><Relationship Id="rId3" Type="http://schemas.openxmlformats.org/officeDocument/2006/relationships/image" Target="../media/image1.jpg"/><Relationship Id="rId7" Type="http://schemas.openxmlformats.org/officeDocument/2006/relationships/diagramColors" Target="../diagrams/colors2.xml"/><Relationship Id="rId12" Type="http://schemas.openxmlformats.org/officeDocument/2006/relationships/image" Target="../media/image8.png"/><Relationship Id="rId17" Type="http://schemas.openxmlformats.org/officeDocument/2006/relationships/hyperlink" Target="https://bit.ly/2mxy8Fj" TargetMode="External"/><Relationship Id="rId2" Type="http://schemas.openxmlformats.org/officeDocument/2006/relationships/notesSlide" Target="../notesSlides/notesSlide2.xml"/><Relationship Id="rId16" Type="http://schemas.openxmlformats.org/officeDocument/2006/relationships/image" Target="../media/image10.svg"/><Relationship Id="rId1" Type="http://schemas.openxmlformats.org/officeDocument/2006/relationships/slideLayout" Target="../slideLayouts/slideLayout1.xml"/><Relationship Id="rId6" Type="http://schemas.openxmlformats.org/officeDocument/2006/relationships/diagramQuickStyle" Target="../diagrams/quickStyle2.xml"/><Relationship Id="rId11" Type="http://schemas.openxmlformats.org/officeDocument/2006/relationships/image" Target="../media/image7.png"/><Relationship Id="rId5" Type="http://schemas.openxmlformats.org/officeDocument/2006/relationships/diagramLayout" Target="../diagrams/layout2.xml"/><Relationship Id="rId15" Type="http://schemas.openxmlformats.org/officeDocument/2006/relationships/image" Target="../media/image9.png"/><Relationship Id="rId10" Type="http://schemas.openxmlformats.org/officeDocument/2006/relationships/image" Target="../media/image6.jpeg"/><Relationship Id="rId19" Type="http://schemas.openxmlformats.org/officeDocument/2006/relationships/image" Target="../media/image12.png"/><Relationship Id="rId4" Type="http://schemas.openxmlformats.org/officeDocument/2006/relationships/diagramData" Target="../diagrams/data2.xml"/><Relationship Id="rId9" Type="http://schemas.openxmlformats.org/officeDocument/2006/relationships/image" Target="../media/image2.jpeg"/><Relationship Id="rId1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2000"/>
            <a:lum/>
          </a:blip>
          <a:srcRect/>
          <a:stretch>
            <a:fillRect t="-83000" b="-83000"/>
          </a:stretch>
        </a:blipFill>
        <a:effectLst/>
      </p:bgPr>
    </p:bg>
    <p:spTree>
      <p:nvGrpSpPr>
        <p:cNvPr id="1" name=""/>
        <p:cNvGrpSpPr/>
        <p:nvPr/>
      </p:nvGrpSpPr>
      <p:grpSpPr>
        <a:xfrm>
          <a:off x="0" y="0"/>
          <a:ext cx="0" cy="0"/>
          <a:chOff x="0" y="0"/>
          <a:chExt cx="0" cy="0"/>
        </a:xfrm>
      </p:grpSpPr>
      <p:sp>
        <p:nvSpPr>
          <p:cNvPr id="25" name="مستطيل 24">
            <a:extLst>
              <a:ext uri="{FF2B5EF4-FFF2-40B4-BE49-F238E27FC236}">
                <a16:creationId xmlns:a16="http://schemas.microsoft.com/office/drawing/2014/main" id="{DB3C8EFF-D4C4-1235-DD3A-2429C873A4DC}"/>
              </a:ext>
            </a:extLst>
          </p:cNvPr>
          <p:cNvSpPr/>
          <p:nvPr/>
        </p:nvSpPr>
        <p:spPr>
          <a:xfrm>
            <a:off x="9132561" y="6298473"/>
            <a:ext cx="2938844" cy="523220"/>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aphicFrame>
        <p:nvGraphicFramePr>
          <p:cNvPr id="20" name="رسم تخطيطي 19">
            <a:extLst>
              <a:ext uri="{FF2B5EF4-FFF2-40B4-BE49-F238E27FC236}">
                <a16:creationId xmlns:a16="http://schemas.microsoft.com/office/drawing/2014/main" id="{1E2A9D67-4300-4330-8E6E-6A6DBB221607}"/>
              </a:ext>
            </a:extLst>
          </p:cNvPr>
          <p:cNvGraphicFramePr/>
          <p:nvPr>
            <p:extLst>
              <p:ext uri="{D42A27DB-BD31-4B8C-83A1-F6EECF244321}">
                <p14:modId xmlns:p14="http://schemas.microsoft.com/office/powerpoint/2010/main" val="950908007"/>
              </p:ext>
            </p:extLst>
          </p:nvPr>
        </p:nvGraphicFramePr>
        <p:xfrm>
          <a:off x="-1389367" y="400221"/>
          <a:ext cx="8825435" cy="605755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صورة 6">
            <a:extLst>
              <a:ext uri="{FF2B5EF4-FFF2-40B4-BE49-F238E27FC236}">
                <a16:creationId xmlns:a16="http://schemas.microsoft.com/office/drawing/2014/main" id="{760B9BF0-382C-4FA3-8854-24F66B62FEEE}"/>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6315351"/>
            <a:ext cx="493109" cy="505967"/>
          </a:xfrm>
          <a:prstGeom prst="rect">
            <a:avLst/>
          </a:prstGeom>
          <a:effectLst/>
        </p:spPr>
      </p:pic>
      <p:sp>
        <p:nvSpPr>
          <p:cNvPr id="8" name="مربع نص 7">
            <a:extLst>
              <a:ext uri="{FF2B5EF4-FFF2-40B4-BE49-F238E27FC236}">
                <a16:creationId xmlns:a16="http://schemas.microsoft.com/office/drawing/2014/main" id="{2B4A2CBB-DE3A-4F0D-8532-2213E017E117}"/>
              </a:ext>
            </a:extLst>
          </p:cNvPr>
          <p:cNvSpPr txBox="1"/>
          <p:nvPr/>
        </p:nvSpPr>
        <p:spPr>
          <a:xfrm>
            <a:off x="9132562" y="1160315"/>
            <a:ext cx="2938843" cy="1569660"/>
          </a:xfrm>
          <a:prstGeom prst="rect">
            <a:avLst/>
          </a:prstGeom>
          <a:noFill/>
          <a:ln>
            <a:solidFill>
              <a:schemeClr val="bg1">
                <a:lumMod val="95000"/>
              </a:schemeClr>
            </a:solidFill>
          </a:ln>
        </p:spPr>
        <p:txBody>
          <a:bodyPr wrap="square" rtlCol="1">
            <a:spAutoFit/>
          </a:bodyPr>
          <a:lstStyle/>
          <a:p>
            <a:pPr algn="ctr"/>
            <a:r>
              <a:rPr lang="ar-SA" sz="3200" dirty="0">
                <a:latin typeface="Dubai Light" panose="020B0303030403030204" pitchFamily="34" charset="-78"/>
                <a:cs typeface="Dubai Light" panose="020B0303030403030204" pitchFamily="34" charset="-78"/>
              </a:rPr>
              <a:t>مفهوم</a:t>
            </a:r>
          </a:p>
          <a:p>
            <a:pPr algn="ctr"/>
            <a:r>
              <a:rPr lang="ar-SA" sz="3200" dirty="0">
                <a:latin typeface="Dubai Light" panose="020B0303030403030204" pitchFamily="34" charset="-78"/>
                <a:cs typeface="Dubai Light" panose="020B0303030403030204" pitchFamily="34" charset="-78"/>
              </a:rPr>
              <a:t>تقنيات التعليم</a:t>
            </a:r>
          </a:p>
          <a:p>
            <a:pPr algn="ctr"/>
            <a:r>
              <a:rPr lang="ar-SA" sz="3200" dirty="0">
                <a:latin typeface="Dubai Light" panose="020B0303030403030204" pitchFamily="34" charset="-78"/>
                <a:cs typeface="Dubai Light" panose="020B0303030403030204" pitchFamily="34" charset="-78"/>
              </a:rPr>
              <a:t>تكنولوجيا التعليم</a:t>
            </a:r>
          </a:p>
        </p:txBody>
      </p:sp>
      <p:sp>
        <p:nvSpPr>
          <p:cNvPr id="15" name="مربع نص 14">
            <a:extLst>
              <a:ext uri="{FF2B5EF4-FFF2-40B4-BE49-F238E27FC236}">
                <a16:creationId xmlns:a16="http://schemas.microsoft.com/office/drawing/2014/main" id="{A847972D-83AD-44AA-BCBA-3CE2E6547555}"/>
              </a:ext>
            </a:extLst>
          </p:cNvPr>
          <p:cNvSpPr txBox="1"/>
          <p:nvPr/>
        </p:nvSpPr>
        <p:spPr>
          <a:xfrm>
            <a:off x="8825157" y="1897514"/>
            <a:ext cx="184731" cy="369332"/>
          </a:xfrm>
          <a:prstGeom prst="rect">
            <a:avLst/>
          </a:prstGeom>
          <a:noFill/>
        </p:spPr>
        <p:txBody>
          <a:bodyPr wrap="none" rtlCol="1">
            <a:spAutoFit/>
          </a:bodyPr>
          <a:lstStyle/>
          <a:p>
            <a:endParaRPr lang="ar-SA" dirty="0"/>
          </a:p>
        </p:txBody>
      </p:sp>
      <p:sp>
        <p:nvSpPr>
          <p:cNvPr id="2" name="مربع نص 1">
            <a:extLst>
              <a:ext uri="{FF2B5EF4-FFF2-40B4-BE49-F238E27FC236}">
                <a16:creationId xmlns:a16="http://schemas.microsoft.com/office/drawing/2014/main" id="{E5E58499-65C2-45BA-B5A0-001BAF7329D4}"/>
              </a:ext>
            </a:extLst>
          </p:cNvPr>
          <p:cNvSpPr txBox="1"/>
          <p:nvPr/>
        </p:nvSpPr>
        <p:spPr>
          <a:xfrm>
            <a:off x="5987590" y="3340986"/>
            <a:ext cx="3073607" cy="3416320"/>
          </a:xfrm>
          <a:prstGeom prst="rect">
            <a:avLst/>
          </a:prstGeom>
          <a:noFill/>
          <a:ln>
            <a:solidFill>
              <a:schemeClr val="accent2">
                <a:lumMod val="20000"/>
                <a:lumOff val="80000"/>
              </a:schemeClr>
            </a:solidFill>
          </a:ln>
        </p:spPr>
        <p:txBody>
          <a:bodyPr wrap="square" rtlCol="1">
            <a:spAutoFit/>
          </a:bodyPr>
          <a:lstStyle/>
          <a:p>
            <a:pPr algn="justLow"/>
            <a:r>
              <a:rPr lang="ar-SA" sz="2400" dirty="0">
                <a:latin typeface="Dubai Light" panose="020B0303030403030204" pitchFamily="34" charset="-78"/>
                <a:cs typeface="Dubai Light" panose="020B0303030403030204" pitchFamily="34" charset="-78"/>
              </a:rPr>
              <a:t>هي الدراسة والتطبيق الأخلاقي للنظرية والبحث وأفضل الممارسات لتعزيز المعرفة وكذلك التوسط وتحسين التعلم والأداء من خلال التصميم الاستراتيجي والإدارة والتنفيذ لعمليات وموارد التعليم والتعلم.</a:t>
            </a:r>
            <a:r>
              <a:rPr lang="en-US" sz="1600" dirty="0">
                <a:latin typeface="Dubai Light" panose="020B0303030403030204" pitchFamily="34" charset="-78"/>
                <a:cs typeface="Dubai Light" panose="020B0303030403030204" pitchFamily="34" charset="-78"/>
              </a:rPr>
              <a:t>(AECT, 2018)</a:t>
            </a:r>
            <a:endParaRPr lang="ar-SA" sz="2400" dirty="0">
              <a:latin typeface="Dubai Light" panose="020B0303030403030204" pitchFamily="34" charset="-78"/>
              <a:cs typeface="Dubai Light" panose="020B0303030403030204" pitchFamily="34" charset="-78"/>
            </a:endParaRPr>
          </a:p>
        </p:txBody>
      </p:sp>
      <p:sp>
        <p:nvSpPr>
          <p:cNvPr id="14" name="مربع نص 13">
            <a:extLst>
              <a:ext uri="{FF2B5EF4-FFF2-40B4-BE49-F238E27FC236}">
                <a16:creationId xmlns:a16="http://schemas.microsoft.com/office/drawing/2014/main" id="{DF9C3089-4580-4589-B9A3-ADDD79F4B405}"/>
              </a:ext>
            </a:extLst>
          </p:cNvPr>
          <p:cNvSpPr txBox="1"/>
          <p:nvPr/>
        </p:nvSpPr>
        <p:spPr>
          <a:xfrm>
            <a:off x="5999205" y="2806064"/>
            <a:ext cx="3073607" cy="461665"/>
          </a:xfrm>
          <a:prstGeom prst="rect">
            <a:avLst/>
          </a:prstGeom>
          <a:solidFill>
            <a:schemeClr val="bg1">
              <a:lumMod val="95000"/>
            </a:schemeClr>
          </a:solidFill>
        </p:spPr>
        <p:txBody>
          <a:bodyPr wrap="square" rtlCol="1">
            <a:spAutoFit/>
          </a:bodyPr>
          <a:lstStyle/>
          <a:p>
            <a:pPr algn="ctr"/>
            <a:r>
              <a:rPr lang="ar-SA" sz="2400" dirty="0">
                <a:solidFill>
                  <a:schemeClr val="accent1"/>
                </a:solidFill>
                <a:latin typeface="Dubai Light" panose="020B0303030403030204" pitchFamily="34" charset="-78"/>
                <a:cs typeface="Dubai Light" panose="020B0303030403030204" pitchFamily="34" charset="-78"/>
              </a:rPr>
              <a:t>تعريف تكنولوجيا التعليم:</a:t>
            </a:r>
          </a:p>
        </p:txBody>
      </p:sp>
      <p:sp>
        <p:nvSpPr>
          <p:cNvPr id="17" name="مربع نص 16">
            <a:extLst>
              <a:ext uri="{FF2B5EF4-FFF2-40B4-BE49-F238E27FC236}">
                <a16:creationId xmlns:a16="http://schemas.microsoft.com/office/drawing/2014/main" id="{23C528A6-546F-4DDF-BBBF-BD2E1378F136}"/>
              </a:ext>
            </a:extLst>
          </p:cNvPr>
          <p:cNvSpPr txBox="1"/>
          <p:nvPr/>
        </p:nvSpPr>
        <p:spPr>
          <a:xfrm>
            <a:off x="5987591" y="1160315"/>
            <a:ext cx="3073607" cy="1569660"/>
          </a:xfrm>
          <a:prstGeom prst="rect">
            <a:avLst/>
          </a:prstGeom>
          <a:noFill/>
          <a:ln>
            <a:solidFill>
              <a:schemeClr val="bg1">
                <a:lumMod val="95000"/>
              </a:schemeClr>
            </a:solidFill>
          </a:ln>
        </p:spPr>
        <p:txBody>
          <a:bodyPr wrap="square" rtlCol="1">
            <a:spAutoFit/>
          </a:bodyPr>
          <a:lstStyle/>
          <a:p>
            <a:pPr algn="justLow"/>
            <a:r>
              <a:rPr lang="ar-SA" sz="2400" dirty="0">
                <a:latin typeface="Dubai Light" panose="020B0303030403030204" pitchFamily="34" charset="-78"/>
                <a:cs typeface="Dubai Light" panose="020B0303030403030204" pitchFamily="34" charset="-78"/>
              </a:rPr>
              <a:t>تكنولوجيا – تقنيات – التعليم مجال قائم بذاته  أعم وأشمل من كونه تطورا لمرحلة الوسائل التعليمية.</a:t>
            </a:r>
          </a:p>
        </p:txBody>
      </p:sp>
      <p:pic>
        <p:nvPicPr>
          <p:cNvPr id="18" name="صورة 17">
            <a:extLst>
              <a:ext uri="{FF2B5EF4-FFF2-40B4-BE49-F238E27FC236}">
                <a16:creationId xmlns:a16="http://schemas.microsoft.com/office/drawing/2014/main" id="{FE3D69D3-31B5-4ECC-A5DC-1B436AB1F3F9}"/>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38667" b="60000" l="1667" r="96000">
                        <a14:foregroundMark x1="57667" y1="53000" x2="58667" y2="56667"/>
                        <a14:foregroundMark x1="86667" y1="55667" x2="87333" y2="57333"/>
                        <a14:foregroundMark x1="87000" y1="45667" x2="88000" y2="43333"/>
                        <a14:foregroundMark x1="78667" y1="43333" x2="94000" y2="42667"/>
                        <a14:foregroundMark x1="96333" y1="43333" x2="96333" y2="43333"/>
                        <a14:foregroundMark x1="95000" y1="43000" x2="96333" y2="42333"/>
                        <a14:foregroundMark x1="57667" y1="43333" x2="68667" y2="43333"/>
                        <a14:foregroundMark x1="73333" y1="42667" x2="67333" y2="42667"/>
                        <a14:foregroundMark x1="45000" y1="42667" x2="34333" y2="42333"/>
                        <a14:foregroundMark x1="19667" y1="47667" x2="14000" y2="42667"/>
                        <a14:foregroundMark x1="6667" y1="50000" x2="5000" y2="51667"/>
                        <a14:foregroundMark x1="6000" y1="56000" x2="8000" y2="55333"/>
                        <a14:foregroundMark x1="21667" y1="52333" x2="25000" y2="56333"/>
                        <a14:foregroundMark x1="1667" y1="57333" x2="1667" y2="57333"/>
                      </a14:backgroundRemoval>
                    </a14:imgEffect>
                    <a14:imgEffect>
                      <a14:saturation sat="66000"/>
                    </a14:imgEffect>
                  </a14:imgLayer>
                </a14:imgProps>
              </a:ext>
            </a:extLst>
          </a:blip>
          <a:srcRect t="36127" b="37193"/>
          <a:stretch/>
        </p:blipFill>
        <p:spPr>
          <a:xfrm>
            <a:off x="9228629" y="6381555"/>
            <a:ext cx="1323171" cy="357056"/>
          </a:xfrm>
          <a:prstGeom prst="rect">
            <a:avLst/>
          </a:prstGeom>
        </p:spPr>
      </p:pic>
      <p:sp>
        <p:nvSpPr>
          <p:cNvPr id="19" name="مستطيل 18">
            <a:extLst>
              <a:ext uri="{FF2B5EF4-FFF2-40B4-BE49-F238E27FC236}">
                <a16:creationId xmlns:a16="http://schemas.microsoft.com/office/drawing/2014/main" id="{AB80D297-0647-41AF-9F8B-ADF1C32AC849}"/>
              </a:ext>
            </a:extLst>
          </p:cNvPr>
          <p:cNvSpPr/>
          <p:nvPr/>
        </p:nvSpPr>
        <p:spPr>
          <a:xfrm>
            <a:off x="10450286" y="6298473"/>
            <a:ext cx="1621119" cy="523220"/>
          </a:xfrm>
          <a:prstGeom prst="rect">
            <a:avLst/>
          </a:prstGeom>
        </p:spPr>
        <p:txBody>
          <a:bodyPr wrap="square">
            <a:spAutoFit/>
          </a:bodyPr>
          <a:lstStyle/>
          <a:p>
            <a:pPr algn="ctr"/>
            <a:r>
              <a:rPr lang="ar-SA" sz="1400" dirty="0">
                <a:latin typeface="Dubai Light" panose="020B0303030403030204" pitchFamily="34" charset="-78"/>
                <a:cs typeface="Dubai Light" panose="020B0303030403030204" pitchFamily="34" charset="-78"/>
              </a:rPr>
              <a:t>جمعية الاتصالات التربوية والتكنولوجيا</a:t>
            </a:r>
          </a:p>
        </p:txBody>
      </p:sp>
      <p:pic>
        <p:nvPicPr>
          <p:cNvPr id="13" name="صورة 12" descr="صورة تحتوي على نص, لقطة شاشة, الخط, الرسومات&#10;&#10;تم إنشاء الوصف تلقائياً">
            <a:extLst>
              <a:ext uri="{FF2B5EF4-FFF2-40B4-BE49-F238E27FC236}">
                <a16:creationId xmlns:a16="http://schemas.microsoft.com/office/drawing/2014/main" id="{EB5FE9EA-75C2-F1AB-A457-1E1E2D275408}"/>
              </a:ext>
            </a:extLst>
          </p:cNvPr>
          <p:cNvPicPr>
            <a:picLocks noChangeAspect="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70193" y="56843"/>
            <a:ext cx="5205238" cy="1092774"/>
          </a:xfrm>
          <a:prstGeom prst="rect">
            <a:avLst/>
          </a:prstGeom>
        </p:spPr>
      </p:pic>
      <p:sp>
        <p:nvSpPr>
          <p:cNvPr id="24" name="مربع نص 23">
            <a:extLst>
              <a:ext uri="{FF2B5EF4-FFF2-40B4-BE49-F238E27FC236}">
                <a16:creationId xmlns:a16="http://schemas.microsoft.com/office/drawing/2014/main" id="{7F918DEF-ED25-950A-D80E-D3235C6FC64D}"/>
              </a:ext>
            </a:extLst>
          </p:cNvPr>
          <p:cNvSpPr txBox="1"/>
          <p:nvPr/>
        </p:nvSpPr>
        <p:spPr>
          <a:xfrm>
            <a:off x="9132561" y="2806064"/>
            <a:ext cx="2938844" cy="3416320"/>
          </a:xfrm>
          <a:prstGeom prst="rect">
            <a:avLst/>
          </a:prstGeom>
          <a:noFill/>
          <a:ln>
            <a:solidFill>
              <a:schemeClr val="bg1">
                <a:lumMod val="95000"/>
              </a:schemeClr>
            </a:solidFill>
          </a:ln>
        </p:spPr>
        <p:txBody>
          <a:bodyPr wrap="square" rtlCol="1">
            <a:spAutoFit/>
          </a:bodyPr>
          <a:lstStyle/>
          <a:p>
            <a:pPr algn="l" rtl="0"/>
            <a:r>
              <a:rPr lang="en-US" dirty="0">
                <a:latin typeface="Dubai Light" panose="020B0303030403030204" pitchFamily="34" charset="-78"/>
                <a:cs typeface="Dubai Light" panose="020B0303030403030204" pitchFamily="34" charset="-78"/>
              </a:rPr>
              <a:t>Educational technology is the study and ethical application of theory, research, and best practices to advance knowledge as well as mediate and improve learning and performance through the strategic design, management and implementation of learning and instructional processes and resources.(AECT, 2018)</a:t>
            </a:r>
            <a:endParaRPr lang="ar-SA" dirty="0">
              <a:latin typeface="Dubai Light" panose="020B0303030403030204" pitchFamily="34" charset="-78"/>
              <a:cs typeface="Dubai Light" panose="020B0303030403030204" pitchFamily="34" charset="-78"/>
            </a:endParaRPr>
          </a:p>
        </p:txBody>
      </p:sp>
      <p:pic>
        <p:nvPicPr>
          <p:cNvPr id="28" name="صورة 27" descr="صورة تحتوي على شكل, الرسومات, أسود وأبيض, الطباعة&#10;&#10;تم إنشاء الوصف تلقائياً">
            <a:hlinkClick r:id="rId13"/>
            <a:extLst>
              <a:ext uri="{FF2B5EF4-FFF2-40B4-BE49-F238E27FC236}">
                <a16:creationId xmlns:a16="http://schemas.microsoft.com/office/drawing/2014/main" id="{7A5693F6-3884-BA4A-3E1D-816FF43950BA}"/>
              </a:ext>
            </a:extLst>
          </p:cNvPr>
          <p:cNvPicPr>
            <a:picLocks noChangeAspect="1"/>
          </p:cNvPicPr>
          <p:nvPr/>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46554" y="256337"/>
            <a:ext cx="693785" cy="693785"/>
          </a:xfrm>
          <a:prstGeom prst="rect">
            <a:avLst/>
          </a:prstGeom>
        </p:spPr>
      </p:pic>
    </p:spTree>
    <p:extLst>
      <p:ext uri="{BB962C8B-B14F-4D97-AF65-F5344CB8AC3E}">
        <p14:creationId xmlns:p14="http://schemas.microsoft.com/office/powerpoint/2010/main" val="682920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2000"/>
            <a:lum/>
          </a:blip>
          <a:srcRect/>
          <a:stretch>
            <a:fillRect t="-83000" b="-83000"/>
          </a:stretch>
        </a:blipFill>
        <a:effectLst/>
      </p:bgPr>
    </p:bg>
    <p:spTree>
      <p:nvGrpSpPr>
        <p:cNvPr id="1" name=""/>
        <p:cNvGrpSpPr/>
        <p:nvPr/>
      </p:nvGrpSpPr>
      <p:grpSpPr>
        <a:xfrm>
          <a:off x="0" y="0"/>
          <a:ext cx="0" cy="0"/>
          <a:chOff x="0" y="0"/>
          <a:chExt cx="0" cy="0"/>
        </a:xfrm>
      </p:grpSpPr>
      <p:graphicFrame>
        <p:nvGraphicFramePr>
          <p:cNvPr id="20" name="رسم تخطيطي 19">
            <a:extLst>
              <a:ext uri="{FF2B5EF4-FFF2-40B4-BE49-F238E27FC236}">
                <a16:creationId xmlns:a16="http://schemas.microsoft.com/office/drawing/2014/main" id="{1E2A9D67-4300-4330-8E6E-6A6DBB221607}"/>
              </a:ext>
            </a:extLst>
          </p:cNvPr>
          <p:cNvGraphicFramePr/>
          <p:nvPr>
            <p:extLst>
              <p:ext uri="{D42A27DB-BD31-4B8C-83A1-F6EECF244321}">
                <p14:modId xmlns:p14="http://schemas.microsoft.com/office/powerpoint/2010/main" val="4229886091"/>
              </p:ext>
            </p:extLst>
          </p:nvPr>
        </p:nvGraphicFramePr>
        <p:xfrm>
          <a:off x="-1523458" y="354287"/>
          <a:ext cx="9104148" cy="597196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cxnSp>
        <p:nvCxnSpPr>
          <p:cNvPr id="5" name="موصل: على شكل مرفق 4">
            <a:extLst>
              <a:ext uri="{FF2B5EF4-FFF2-40B4-BE49-F238E27FC236}">
                <a16:creationId xmlns:a16="http://schemas.microsoft.com/office/drawing/2014/main" id="{E724C3B5-621B-4BBA-997B-0D489A2F56AE}"/>
              </a:ext>
            </a:extLst>
          </p:cNvPr>
          <p:cNvCxnSpPr>
            <a:cxnSpLocks/>
          </p:cNvCxnSpPr>
          <p:nvPr/>
        </p:nvCxnSpPr>
        <p:spPr>
          <a:xfrm rot="16200000" flipH="1">
            <a:off x="7489660" y="2107111"/>
            <a:ext cx="6330666" cy="2665140"/>
          </a:xfrm>
          <a:prstGeom prst="bentConnector3">
            <a:avLst>
              <a:gd name="adj1" fmla="val 88576"/>
            </a:avLst>
          </a:prstGeom>
        </p:spPr>
        <p:style>
          <a:lnRef idx="1">
            <a:schemeClr val="accent1"/>
          </a:lnRef>
          <a:fillRef idx="0">
            <a:schemeClr val="accent1"/>
          </a:fillRef>
          <a:effectRef idx="0">
            <a:schemeClr val="accent1"/>
          </a:effectRef>
          <a:fontRef idx="minor">
            <a:schemeClr val="tx1"/>
          </a:fontRef>
        </p:style>
      </p:cxnSp>
      <p:pic>
        <p:nvPicPr>
          <p:cNvPr id="7" name="صورة 6">
            <a:extLst>
              <a:ext uri="{FF2B5EF4-FFF2-40B4-BE49-F238E27FC236}">
                <a16:creationId xmlns:a16="http://schemas.microsoft.com/office/drawing/2014/main" id="{760B9BF0-382C-4FA3-8854-24F66B62FEEE}"/>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099" y="6352031"/>
            <a:ext cx="493109" cy="505967"/>
          </a:xfrm>
          <a:prstGeom prst="rect">
            <a:avLst/>
          </a:prstGeom>
          <a:effectLst/>
        </p:spPr>
      </p:pic>
      <p:sp>
        <p:nvSpPr>
          <p:cNvPr id="8" name="مربع نص 7">
            <a:extLst>
              <a:ext uri="{FF2B5EF4-FFF2-40B4-BE49-F238E27FC236}">
                <a16:creationId xmlns:a16="http://schemas.microsoft.com/office/drawing/2014/main" id="{2B4A2CBB-DE3A-4F0D-8532-2213E017E117}"/>
              </a:ext>
            </a:extLst>
          </p:cNvPr>
          <p:cNvSpPr txBox="1"/>
          <p:nvPr/>
        </p:nvSpPr>
        <p:spPr>
          <a:xfrm>
            <a:off x="9401711" y="1071796"/>
            <a:ext cx="2722220" cy="1569660"/>
          </a:xfrm>
          <a:prstGeom prst="rect">
            <a:avLst/>
          </a:prstGeom>
          <a:noFill/>
        </p:spPr>
        <p:txBody>
          <a:bodyPr wrap="none" rtlCol="1">
            <a:spAutoFit/>
          </a:bodyPr>
          <a:lstStyle/>
          <a:p>
            <a:pPr algn="ctr"/>
            <a:r>
              <a:rPr lang="ar-SA" sz="3200" dirty="0">
                <a:latin typeface="Dubai Light" panose="020B0303030403030204" pitchFamily="34" charset="-78"/>
                <a:cs typeface="Dubai Light" panose="020B0303030403030204" pitchFamily="34" charset="-78"/>
              </a:rPr>
              <a:t>مفهوم</a:t>
            </a:r>
          </a:p>
          <a:p>
            <a:pPr algn="ctr"/>
            <a:r>
              <a:rPr lang="ar-SA" sz="3200" dirty="0">
                <a:latin typeface="Dubai Light" panose="020B0303030403030204" pitchFamily="34" charset="-78"/>
                <a:cs typeface="Dubai Light" panose="020B0303030403030204" pitchFamily="34" charset="-78"/>
              </a:rPr>
              <a:t>تقنيات التعليم</a:t>
            </a:r>
          </a:p>
          <a:p>
            <a:pPr algn="ctr"/>
            <a:r>
              <a:rPr lang="ar-SA" sz="3200" dirty="0">
                <a:latin typeface="Dubai Light" panose="020B0303030403030204" pitchFamily="34" charset="-78"/>
                <a:cs typeface="Dubai Light" panose="020B0303030403030204" pitchFamily="34" charset="-78"/>
              </a:rPr>
              <a:t>تكنولوجيا التعليم</a:t>
            </a:r>
          </a:p>
        </p:txBody>
      </p:sp>
      <p:sp>
        <p:nvSpPr>
          <p:cNvPr id="9" name="مربع نص 8">
            <a:extLst>
              <a:ext uri="{FF2B5EF4-FFF2-40B4-BE49-F238E27FC236}">
                <a16:creationId xmlns:a16="http://schemas.microsoft.com/office/drawing/2014/main" id="{BEA5DF30-ACAE-4A7F-AABE-B532CE340450}"/>
              </a:ext>
            </a:extLst>
          </p:cNvPr>
          <p:cNvSpPr txBox="1"/>
          <p:nvPr/>
        </p:nvSpPr>
        <p:spPr>
          <a:xfrm>
            <a:off x="9524662" y="2641456"/>
            <a:ext cx="2476319" cy="646331"/>
          </a:xfrm>
          <a:prstGeom prst="rect">
            <a:avLst/>
          </a:prstGeom>
          <a:noFill/>
        </p:spPr>
        <p:txBody>
          <a:bodyPr wrap="none" rtlCol="1">
            <a:spAutoFit/>
          </a:bodyPr>
          <a:lstStyle/>
          <a:p>
            <a:pPr algn="ctr"/>
            <a:r>
              <a:rPr lang="en-US" dirty="0">
                <a:latin typeface="Dubai Light" panose="020B0303030403030204" pitchFamily="34" charset="-78"/>
                <a:cs typeface="Dubai Light" panose="020B0303030403030204" pitchFamily="34" charset="-78"/>
              </a:rPr>
              <a:t>Educational  Technology</a:t>
            </a:r>
            <a:endParaRPr lang="ar-SA" dirty="0">
              <a:latin typeface="Dubai Light" panose="020B0303030403030204" pitchFamily="34" charset="-78"/>
              <a:cs typeface="Dubai Light" panose="020B0303030403030204" pitchFamily="34" charset="-78"/>
            </a:endParaRPr>
          </a:p>
          <a:p>
            <a:pPr algn="ctr"/>
            <a:r>
              <a:rPr lang="en-US" dirty="0">
                <a:latin typeface="Dubai Light" panose="020B0303030403030204" pitchFamily="34" charset="-78"/>
                <a:cs typeface="Dubai Light" panose="020B0303030403030204" pitchFamily="34" charset="-78"/>
              </a:rPr>
              <a:t>Instructional Technology</a:t>
            </a:r>
            <a:endParaRPr lang="ar-SA" dirty="0">
              <a:latin typeface="Dubai Light" panose="020B0303030403030204" pitchFamily="34" charset="-78"/>
              <a:cs typeface="Dubai Light" panose="020B0303030403030204" pitchFamily="34" charset="-78"/>
            </a:endParaRPr>
          </a:p>
        </p:txBody>
      </p:sp>
      <p:sp>
        <p:nvSpPr>
          <p:cNvPr id="15" name="مربع نص 14">
            <a:extLst>
              <a:ext uri="{FF2B5EF4-FFF2-40B4-BE49-F238E27FC236}">
                <a16:creationId xmlns:a16="http://schemas.microsoft.com/office/drawing/2014/main" id="{A847972D-83AD-44AA-BCBA-3CE2E6547555}"/>
              </a:ext>
            </a:extLst>
          </p:cNvPr>
          <p:cNvSpPr txBox="1"/>
          <p:nvPr/>
        </p:nvSpPr>
        <p:spPr>
          <a:xfrm>
            <a:off x="8825157" y="1731264"/>
            <a:ext cx="184731" cy="369332"/>
          </a:xfrm>
          <a:prstGeom prst="rect">
            <a:avLst/>
          </a:prstGeom>
          <a:noFill/>
        </p:spPr>
        <p:txBody>
          <a:bodyPr wrap="none" rtlCol="1">
            <a:spAutoFit/>
          </a:bodyPr>
          <a:lstStyle/>
          <a:p>
            <a:endParaRPr lang="ar-SA" dirty="0"/>
          </a:p>
        </p:txBody>
      </p:sp>
      <p:pic>
        <p:nvPicPr>
          <p:cNvPr id="3" name="صورة 2">
            <a:extLst>
              <a:ext uri="{FF2B5EF4-FFF2-40B4-BE49-F238E27FC236}">
                <a16:creationId xmlns:a16="http://schemas.microsoft.com/office/drawing/2014/main" id="{4B3819A7-3841-4A37-B5A2-AEF69733AA26}"/>
              </a:ext>
            </a:extLst>
          </p:cNvPr>
          <p:cNvPicPr>
            <a:picLocks noChangeAspect="1"/>
          </p:cNvPicPr>
          <p:nvPr/>
        </p:nvPicPr>
        <p:blipFill>
          <a:blip r:embed="rId10">
            <a:clrChange>
              <a:clrFrom>
                <a:srgbClr val="F6F6F6"/>
              </a:clrFrom>
              <a:clrTo>
                <a:srgbClr val="F6F6F6">
                  <a:alpha val="0"/>
                </a:srgbClr>
              </a:clrTo>
            </a:clrChange>
            <a:extLst>
              <a:ext uri="{28A0092B-C50C-407E-A947-70E740481C1C}">
                <a14:useLocalDpi xmlns:a14="http://schemas.microsoft.com/office/drawing/2010/main" val="0"/>
              </a:ext>
            </a:extLst>
          </a:blip>
          <a:stretch>
            <a:fillRect/>
          </a:stretch>
        </p:blipFill>
        <p:spPr>
          <a:xfrm>
            <a:off x="10411310" y="333104"/>
            <a:ext cx="703022" cy="703022"/>
          </a:xfrm>
          <a:prstGeom prst="rect">
            <a:avLst/>
          </a:prstGeom>
        </p:spPr>
      </p:pic>
      <p:pic>
        <p:nvPicPr>
          <p:cNvPr id="10" name="صورة 9">
            <a:extLst>
              <a:ext uri="{FF2B5EF4-FFF2-40B4-BE49-F238E27FC236}">
                <a16:creationId xmlns:a16="http://schemas.microsoft.com/office/drawing/2014/main" id="{99821188-E1A2-4CC8-AD62-C3564A99CDA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171958" y="335419"/>
            <a:ext cx="748191" cy="618861"/>
          </a:xfrm>
          <a:prstGeom prst="rect">
            <a:avLst/>
          </a:prstGeom>
        </p:spPr>
      </p:pic>
      <p:pic>
        <p:nvPicPr>
          <p:cNvPr id="12" name="صورة 11">
            <a:extLst>
              <a:ext uri="{FF2B5EF4-FFF2-40B4-BE49-F238E27FC236}">
                <a16:creationId xmlns:a16="http://schemas.microsoft.com/office/drawing/2014/main" id="{EDADF823-6ADE-42E4-84F4-439185327441}"/>
              </a:ext>
            </a:extLst>
          </p:cNvPr>
          <p:cNvPicPr>
            <a:picLocks noChangeAspect="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610639" y="391864"/>
            <a:ext cx="614487" cy="505969"/>
          </a:xfrm>
          <a:prstGeom prst="rect">
            <a:avLst/>
          </a:prstGeom>
        </p:spPr>
      </p:pic>
      <p:sp>
        <p:nvSpPr>
          <p:cNvPr id="2" name="مربع نص 1">
            <a:extLst>
              <a:ext uri="{FF2B5EF4-FFF2-40B4-BE49-F238E27FC236}">
                <a16:creationId xmlns:a16="http://schemas.microsoft.com/office/drawing/2014/main" id="{E5E58499-65C2-45BA-B5A0-001BAF7329D4}"/>
              </a:ext>
            </a:extLst>
          </p:cNvPr>
          <p:cNvSpPr txBox="1"/>
          <p:nvPr/>
        </p:nvSpPr>
        <p:spPr>
          <a:xfrm>
            <a:off x="5736971" y="3320000"/>
            <a:ext cx="3317978" cy="3108543"/>
          </a:xfrm>
          <a:prstGeom prst="rect">
            <a:avLst/>
          </a:prstGeom>
          <a:noFill/>
        </p:spPr>
        <p:txBody>
          <a:bodyPr wrap="square" rtlCol="1">
            <a:spAutoFit/>
          </a:bodyPr>
          <a:lstStyle/>
          <a:p>
            <a:r>
              <a:rPr lang="ar-SA" sz="2800" dirty="0">
                <a:latin typeface="Dubai Light" panose="020B0303030403030204" pitchFamily="34" charset="-78"/>
                <a:cs typeface="Dubai Light" panose="020B0303030403030204" pitchFamily="34" charset="-78"/>
              </a:rPr>
              <a:t>هي الدراسة والممارسة الأخلاقية لتيسير التعلم وتحسين الأداء عن طريق إنشاء واستخدام وإدارة العمليات والموارد التكنولوجية المناسبة.</a:t>
            </a:r>
            <a:r>
              <a:rPr lang="en-US" dirty="0">
                <a:latin typeface="Dubai Light" panose="020B0303030403030204" pitchFamily="34" charset="-78"/>
                <a:cs typeface="Dubai Light" panose="020B0303030403030204" pitchFamily="34" charset="-78"/>
              </a:rPr>
              <a:t>(AECT, 2008)</a:t>
            </a:r>
            <a:endParaRPr lang="ar-SA" sz="2800" dirty="0">
              <a:latin typeface="Dubai Light" panose="020B0303030403030204" pitchFamily="34" charset="-78"/>
              <a:cs typeface="Dubai Light" panose="020B0303030403030204" pitchFamily="34" charset="-78"/>
            </a:endParaRPr>
          </a:p>
        </p:txBody>
      </p:sp>
      <p:sp>
        <p:nvSpPr>
          <p:cNvPr id="14" name="مربع نص 13">
            <a:extLst>
              <a:ext uri="{FF2B5EF4-FFF2-40B4-BE49-F238E27FC236}">
                <a16:creationId xmlns:a16="http://schemas.microsoft.com/office/drawing/2014/main" id="{DF9C3089-4580-4589-B9A3-ADDD79F4B405}"/>
              </a:ext>
            </a:extLst>
          </p:cNvPr>
          <p:cNvSpPr txBox="1"/>
          <p:nvPr/>
        </p:nvSpPr>
        <p:spPr>
          <a:xfrm>
            <a:off x="6536312" y="2935279"/>
            <a:ext cx="2518638" cy="400110"/>
          </a:xfrm>
          <a:prstGeom prst="rect">
            <a:avLst/>
          </a:prstGeom>
          <a:noFill/>
        </p:spPr>
        <p:txBody>
          <a:bodyPr wrap="none" rtlCol="1">
            <a:spAutoFit/>
          </a:bodyPr>
          <a:lstStyle/>
          <a:p>
            <a:pPr algn="ctr"/>
            <a:r>
              <a:rPr lang="ar-SA" sz="2000" dirty="0">
                <a:solidFill>
                  <a:schemeClr val="accent1"/>
                </a:solidFill>
                <a:latin typeface="Dubai Light" panose="020B0303030403030204" pitchFamily="34" charset="-78"/>
                <a:cs typeface="Dubai Light" panose="020B0303030403030204" pitchFamily="34" charset="-78"/>
              </a:rPr>
              <a:t>تعريف تكنولوجيا التعليم:</a:t>
            </a:r>
          </a:p>
        </p:txBody>
      </p:sp>
      <p:sp>
        <p:nvSpPr>
          <p:cNvPr id="17" name="مربع نص 16">
            <a:extLst>
              <a:ext uri="{FF2B5EF4-FFF2-40B4-BE49-F238E27FC236}">
                <a16:creationId xmlns:a16="http://schemas.microsoft.com/office/drawing/2014/main" id="{23C528A6-546F-4DDF-BBBF-BD2E1378F136}"/>
              </a:ext>
            </a:extLst>
          </p:cNvPr>
          <p:cNvSpPr txBox="1"/>
          <p:nvPr/>
        </p:nvSpPr>
        <p:spPr>
          <a:xfrm>
            <a:off x="5062333" y="1100987"/>
            <a:ext cx="3989445" cy="1569660"/>
          </a:xfrm>
          <a:prstGeom prst="rect">
            <a:avLst/>
          </a:prstGeom>
          <a:noFill/>
        </p:spPr>
        <p:txBody>
          <a:bodyPr wrap="square" rtlCol="1">
            <a:spAutoFit/>
          </a:bodyPr>
          <a:lstStyle/>
          <a:p>
            <a:r>
              <a:rPr lang="ar-SA" sz="2400" dirty="0">
                <a:latin typeface="Dubai Light" panose="020B0303030403030204" pitchFamily="34" charset="-78"/>
                <a:cs typeface="Dubai Light" panose="020B0303030403030204" pitchFamily="34" charset="-78"/>
              </a:rPr>
              <a:t>تكنولوجيا – تقنيات – التعليم مجال قائم بذاته  أعم وأشمل من كونه تطورا لمرحلة الوسائل التعليمية.</a:t>
            </a:r>
          </a:p>
        </p:txBody>
      </p:sp>
      <p:pic>
        <p:nvPicPr>
          <p:cNvPr id="18" name="صورة 17">
            <a:extLst>
              <a:ext uri="{FF2B5EF4-FFF2-40B4-BE49-F238E27FC236}">
                <a16:creationId xmlns:a16="http://schemas.microsoft.com/office/drawing/2014/main" id="{FE3D69D3-31B5-4ECC-A5DC-1B436AB1F3F9}"/>
              </a:ext>
            </a:extLst>
          </p:cNvPr>
          <p:cNvPicPr>
            <a:picLocks noChangeAspect="1"/>
          </p:cNvPicPr>
          <p:nvPr/>
        </p:nvPicPr>
        <p:blipFill rotWithShape="1">
          <a:blip r:embed="rId13">
            <a:extLst>
              <a:ext uri="{BEBA8EAE-BF5A-486C-A8C5-ECC9F3942E4B}">
                <a14:imgProps xmlns:a14="http://schemas.microsoft.com/office/drawing/2010/main">
                  <a14:imgLayer r:embed="rId14">
                    <a14:imgEffect>
                      <a14:backgroundRemoval t="38667" b="60000" l="1667" r="96000">
                        <a14:foregroundMark x1="57667" y1="53000" x2="58667" y2="56667"/>
                        <a14:foregroundMark x1="86667" y1="55667" x2="87333" y2="57333"/>
                        <a14:foregroundMark x1="87000" y1="45667" x2="88000" y2="43333"/>
                        <a14:foregroundMark x1="78667" y1="43333" x2="94000" y2="42667"/>
                        <a14:foregroundMark x1="96333" y1="43333" x2="96333" y2="43333"/>
                        <a14:foregroundMark x1="95000" y1="43000" x2="96333" y2="42333"/>
                        <a14:foregroundMark x1="57667" y1="43333" x2="68667" y2="43333"/>
                        <a14:foregroundMark x1="73333" y1="42667" x2="67333" y2="42667"/>
                        <a14:foregroundMark x1="45000" y1="42667" x2="34333" y2="42333"/>
                        <a14:foregroundMark x1="19667" y1="47667" x2="14000" y2="42667"/>
                        <a14:foregroundMark x1="6667" y1="50000" x2="5000" y2="51667"/>
                        <a14:foregroundMark x1="6000" y1="56000" x2="8000" y2="55333"/>
                        <a14:foregroundMark x1="21667" y1="52333" x2="25000" y2="56333"/>
                        <a14:foregroundMark x1="1667" y1="57333" x2="1667" y2="57333"/>
                      </a14:backgroundRemoval>
                    </a14:imgEffect>
                    <a14:imgEffect>
                      <a14:saturation sat="66000"/>
                    </a14:imgEffect>
                  </a14:imgLayer>
                </a14:imgProps>
              </a:ext>
            </a:extLst>
          </a:blip>
          <a:srcRect t="36127" b="37193"/>
          <a:stretch/>
        </p:blipFill>
        <p:spPr>
          <a:xfrm>
            <a:off x="10003443" y="5264196"/>
            <a:ext cx="1518756" cy="405206"/>
          </a:xfrm>
          <a:prstGeom prst="rect">
            <a:avLst/>
          </a:prstGeom>
        </p:spPr>
      </p:pic>
      <p:sp>
        <p:nvSpPr>
          <p:cNvPr id="19" name="مستطيل 18">
            <a:extLst>
              <a:ext uri="{FF2B5EF4-FFF2-40B4-BE49-F238E27FC236}">
                <a16:creationId xmlns:a16="http://schemas.microsoft.com/office/drawing/2014/main" id="{AB80D297-0647-41AF-9F8B-ADF1C32AC849}"/>
              </a:ext>
            </a:extLst>
          </p:cNvPr>
          <p:cNvSpPr/>
          <p:nvPr/>
        </p:nvSpPr>
        <p:spPr>
          <a:xfrm>
            <a:off x="9724937" y="4534281"/>
            <a:ext cx="2075769" cy="646331"/>
          </a:xfrm>
          <a:prstGeom prst="rect">
            <a:avLst/>
          </a:prstGeom>
        </p:spPr>
        <p:txBody>
          <a:bodyPr wrap="square">
            <a:spAutoFit/>
          </a:bodyPr>
          <a:lstStyle/>
          <a:p>
            <a:pPr algn="ctr"/>
            <a:r>
              <a:rPr lang="ar-SA" dirty="0">
                <a:latin typeface="Dubai Light" panose="020B0303030403030204" pitchFamily="34" charset="-78"/>
                <a:cs typeface="Dubai Light" panose="020B0303030403030204" pitchFamily="34" charset="-78"/>
              </a:rPr>
              <a:t>جمعية الاتصالات التعليمية والتكنولوجيا</a:t>
            </a:r>
          </a:p>
        </p:txBody>
      </p:sp>
      <p:pic>
        <p:nvPicPr>
          <p:cNvPr id="21" name="رسم 20" descr="الشبكة">
            <a:extLst>
              <a:ext uri="{FF2B5EF4-FFF2-40B4-BE49-F238E27FC236}">
                <a16:creationId xmlns:a16="http://schemas.microsoft.com/office/drawing/2014/main" id="{C0DC578B-E849-498F-BCC8-29C98E2D904E}"/>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0305621" y="3453834"/>
            <a:ext cx="914400" cy="914400"/>
          </a:xfrm>
          <a:prstGeom prst="rect">
            <a:avLst/>
          </a:prstGeom>
        </p:spPr>
      </p:pic>
      <p:pic>
        <p:nvPicPr>
          <p:cNvPr id="23" name="صورة 22">
            <a:hlinkClick r:id="rId17"/>
            <a:extLst>
              <a:ext uri="{FF2B5EF4-FFF2-40B4-BE49-F238E27FC236}">
                <a16:creationId xmlns:a16="http://schemas.microsoft.com/office/drawing/2014/main" id="{9AE4C329-CEF3-4B9B-9BBE-230B830C96E3}"/>
              </a:ext>
            </a:extLst>
          </p:cNvPr>
          <p:cNvPicPr>
            <a:picLocks noChangeAspect="1"/>
          </p:cNvPicPr>
          <p:nvPr/>
        </p:nvPicPr>
        <p:blipFill>
          <a:blip r:embed="rId1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040772" y="5593005"/>
            <a:ext cx="779388" cy="779388"/>
          </a:xfrm>
          <a:prstGeom prst="rect">
            <a:avLst/>
          </a:prstGeom>
        </p:spPr>
      </p:pic>
      <p:sp>
        <p:nvSpPr>
          <p:cNvPr id="4" name="مربع نص 3">
            <a:extLst>
              <a:ext uri="{FF2B5EF4-FFF2-40B4-BE49-F238E27FC236}">
                <a16:creationId xmlns:a16="http://schemas.microsoft.com/office/drawing/2014/main" id="{1346F801-E3CE-4A51-929A-5418D154D536}"/>
              </a:ext>
            </a:extLst>
          </p:cNvPr>
          <p:cNvSpPr txBox="1"/>
          <p:nvPr/>
        </p:nvSpPr>
        <p:spPr>
          <a:xfrm>
            <a:off x="9982800" y="5982699"/>
            <a:ext cx="1560042" cy="369332"/>
          </a:xfrm>
          <a:prstGeom prst="rect">
            <a:avLst/>
          </a:prstGeom>
          <a:noFill/>
        </p:spPr>
        <p:txBody>
          <a:bodyPr wrap="none" rtlCol="1">
            <a:spAutoFit/>
          </a:bodyPr>
          <a:lstStyle/>
          <a:p>
            <a:r>
              <a:rPr lang="ar-SA" dirty="0">
                <a:solidFill>
                  <a:schemeClr val="accent1"/>
                </a:solidFill>
                <a:latin typeface="Dubai Light" panose="020B0303030403030204" pitchFamily="34" charset="-78"/>
                <a:cs typeface="Dubai Light" panose="020B0303030403030204" pitchFamily="34" charset="-78"/>
              </a:rPr>
              <a:t>#</a:t>
            </a:r>
            <a:r>
              <a:rPr lang="ar-SA" dirty="0" err="1">
                <a:solidFill>
                  <a:schemeClr val="accent1"/>
                </a:solidFill>
                <a:latin typeface="Dubai Light" panose="020B0303030403030204" pitchFamily="34" charset="-78"/>
                <a:cs typeface="Dubai Light" panose="020B0303030403030204" pitchFamily="34" charset="-78"/>
              </a:rPr>
              <a:t>تقنيات_المنورة</a:t>
            </a:r>
            <a:endParaRPr lang="ar-SA" dirty="0">
              <a:solidFill>
                <a:schemeClr val="accent1"/>
              </a:solidFill>
              <a:latin typeface="Dubai Light" panose="020B0303030403030204" pitchFamily="34" charset="-78"/>
              <a:cs typeface="Dubai Light" panose="020B0303030403030204" pitchFamily="34" charset="-78"/>
            </a:endParaRPr>
          </a:p>
        </p:txBody>
      </p:sp>
      <p:sp>
        <p:nvSpPr>
          <p:cNvPr id="6" name="مربع نص 5">
            <a:extLst>
              <a:ext uri="{FF2B5EF4-FFF2-40B4-BE49-F238E27FC236}">
                <a16:creationId xmlns:a16="http://schemas.microsoft.com/office/drawing/2014/main" id="{E4732503-B050-43E4-B5EF-54BFBBCFF0FE}"/>
              </a:ext>
            </a:extLst>
          </p:cNvPr>
          <p:cNvSpPr txBox="1"/>
          <p:nvPr/>
        </p:nvSpPr>
        <p:spPr>
          <a:xfrm>
            <a:off x="9977189" y="6363940"/>
            <a:ext cx="1571264" cy="369332"/>
          </a:xfrm>
          <a:prstGeom prst="rect">
            <a:avLst/>
          </a:prstGeom>
          <a:noFill/>
        </p:spPr>
        <p:txBody>
          <a:bodyPr wrap="none" rtlCol="1">
            <a:spAutoFit/>
          </a:bodyPr>
          <a:lstStyle/>
          <a:p>
            <a:r>
              <a:rPr lang="en-US" dirty="0">
                <a:latin typeface="Dubai Light" panose="020B0303030403030204" pitchFamily="34" charset="-78"/>
                <a:cs typeface="Dubai Light" panose="020B0303030403030204" pitchFamily="34" charset="-78"/>
              </a:rPr>
              <a:t>@</a:t>
            </a:r>
            <a:r>
              <a:rPr lang="en-US" dirty="0" err="1">
                <a:latin typeface="Dubai Light" panose="020B0303030403030204" pitchFamily="34" charset="-78"/>
                <a:cs typeface="Dubai Light" panose="020B0303030403030204" pitchFamily="34" charset="-78"/>
              </a:rPr>
              <a:t>ict_madinah</a:t>
            </a:r>
            <a:endParaRPr lang="ar-SA" dirty="0">
              <a:latin typeface="Dubai Light" panose="020B0303030403030204" pitchFamily="34" charset="-78"/>
              <a:cs typeface="Dubai Light" panose="020B0303030403030204" pitchFamily="34" charset="-78"/>
            </a:endParaRPr>
          </a:p>
        </p:txBody>
      </p:sp>
      <p:pic>
        <p:nvPicPr>
          <p:cNvPr id="1026" name="Picture 2" descr="ÙØªÙØ¬Ø© Ø¨Ø­Ø« Ø§ÙØµÙØ± Ø¹Ù ØªÙÙØªØ±">
            <a:extLst>
              <a:ext uri="{FF2B5EF4-FFF2-40B4-BE49-F238E27FC236}">
                <a16:creationId xmlns:a16="http://schemas.microsoft.com/office/drawing/2014/main" id="{5C33F6A2-6B8E-46C5-AEA5-279F48C35928}"/>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9524662" y="6219241"/>
            <a:ext cx="437668" cy="353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1847474"/>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6035</TotalTime>
  <Words>212</Words>
  <Application>Microsoft Office PowerPoint</Application>
  <PresentationFormat>شاشة عريضة</PresentationFormat>
  <Paragraphs>43</Paragraphs>
  <Slides>2</Slides>
  <Notes>2</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2</vt:i4>
      </vt:variant>
    </vt:vector>
  </HeadingPairs>
  <TitlesOfParts>
    <vt:vector size="7" baseType="lpstr">
      <vt:lpstr>Calibri Light</vt:lpstr>
      <vt:lpstr>Calibri</vt:lpstr>
      <vt:lpstr>Arial</vt:lpstr>
      <vt:lpstr>Dubai Light</vt:lpstr>
      <vt:lpstr>نسق Office</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Adel</dc:creator>
  <cp:lastModifiedBy>Adel Saad S. Almeelby</cp:lastModifiedBy>
  <cp:revision>49</cp:revision>
  <dcterms:created xsi:type="dcterms:W3CDTF">2019-01-30T21:10:57Z</dcterms:created>
  <dcterms:modified xsi:type="dcterms:W3CDTF">2023-08-09T15:03:30Z</dcterms:modified>
</cp:coreProperties>
</file>